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92" r:id="rId2"/>
    <p:sldId id="293" r:id="rId3"/>
    <p:sldId id="294" r:id="rId4"/>
    <p:sldId id="258" r:id="rId5"/>
    <p:sldId id="284" r:id="rId6"/>
    <p:sldId id="282" r:id="rId7"/>
    <p:sldId id="276" r:id="rId8"/>
    <p:sldId id="295" r:id="rId9"/>
    <p:sldId id="277" r:id="rId10"/>
    <p:sldId id="304" r:id="rId11"/>
    <p:sldId id="305" r:id="rId12"/>
    <p:sldId id="303" r:id="rId13"/>
    <p:sldId id="306" r:id="rId14"/>
    <p:sldId id="296" r:id="rId15"/>
    <p:sldId id="278" r:id="rId16"/>
    <p:sldId id="308" r:id="rId17"/>
    <p:sldId id="310" r:id="rId18"/>
    <p:sldId id="312" r:id="rId19"/>
    <p:sldId id="307" r:id="rId20"/>
    <p:sldId id="297" r:id="rId21"/>
    <p:sldId id="286" r:id="rId22"/>
    <p:sldId id="313" r:id="rId23"/>
    <p:sldId id="314" r:id="rId24"/>
    <p:sldId id="298" r:id="rId25"/>
    <p:sldId id="315" r:id="rId26"/>
    <p:sldId id="285" r:id="rId27"/>
    <p:sldId id="316" r:id="rId28"/>
    <p:sldId id="301" r:id="rId29"/>
    <p:sldId id="317" r:id="rId30"/>
    <p:sldId id="318" r:id="rId31"/>
    <p:sldId id="319" r:id="rId32"/>
    <p:sldId id="320" r:id="rId33"/>
    <p:sldId id="302" r:id="rId34"/>
    <p:sldId id="322" r:id="rId35"/>
    <p:sldId id="323" r:id="rId36"/>
    <p:sldId id="321" r:id="rId37"/>
    <p:sldId id="324" r:id="rId38"/>
    <p:sldId id="325" r:id="rId39"/>
    <p:sldId id="299" r:id="rId40"/>
    <p:sldId id="280" r:id="rId41"/>
    <p:sldId id="326" r:id="rId42"/>
    <p:sldId id="300" r:id="rId43"/>
    <p:sldId id="2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BECA8-02B4-4F5A-BB93-930DEB29AB46}" v="132" dt="2019-10-25T13:39:32.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1" d="100"/>
          <a:sy n="81" d="100"/>
        </p:scale>
        <p:origin x="706" y="62"/>
      </p:cViewPr>
      <p:guideLst/>
    </p:cSldViewPr>
  </p:slideViewPr>
  <p:notesTextViewPr>
    <p:cViewPr>
      <p:scale>
        <a:sx n="3" d="2"/>
        <a:sy n="3" d="2"/>
      </p:scale>
      <p:origin x="0" y="-97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y Price" userId="98c5255222843368" providerId="LiveId" clId="{E29CD78A-66C4-4D19-AB7E-DBF9BA8A5F2C}"/>
    <pc:docChg chg="undo custSel mod addSld delSld modSld sldOrd">
      <pc:chgData name="Andy Price" userId="98c5255222843368" providerId="LiveId" clId="{E29CD78A-66C4-4D19-AB7E-DBF9BA8A5F2C}" dt="2019-10-25T13:40:15.458" v="22165" actId="2696"/>
      <pc:docMkLst>
        <pc:docMk/>
      </pc:docMkLst>
      <pc:sldChg chg="delSp del">
        <pc:chgData name="Andy Price" userId="98c5255222843368" providerId="LiveId" clId="{E29CD78A-66C4-4D19-AB7E-DBF9BA8A5F2C}" dt="2019-10-24T13:31:49.643" v="22" actId="2696"/>
        <pc:sldMkLst>
          <pc:docMk/>
          <pc:sldMk cId="3021629342" sldId="256"/>
        </pc:sldMkLst>
        <pc:picChg chg="del">
          <ac:chgData name="Andy Price" userId="98c5255222843368" providerId="LiveId" clId="{E29CD78A-66C4-4D19-AB7E-DBF9BA8A5F2C}" dt="2019-10-24T13:31:39.947" v="21" actId="478"/>
          <ac:picMkLst>
            <pc:docMk/>
            <pc:sldMk cId="3021629342" sldId="256"/>
            <ac:picMk id="7" creationId="{F89B7382-8A2C-4208-AD1F-DE274809421F}"/>
          </ac:picMkLst>
        </pc:picChg>
      </pc:sldChg>
      <pc:sldChg chg="del">
        <pc:chgData name="Andy Price" userId="98c5255222843368" providerId="LiveId" clId="{E29CD78A-66C4-4D19-AB7E-DBF9BA8A5F2C}" dt="2019-10-24T13:30:56.938" v="20" actId="2696"/>
        <pc:sldMkLst>
          <pc:docMk/>
          <pc:sldMk cId="365907731" sldId="257"/>
        </pc:sldMkLst>
      </pc:sldChg>
      <pc:sldChg chg="del">
        <pc:chgData name="Andy Price" userId="98c5255222843368" providerId="LiveId" clId="{E29CD78A-66C4-4D19-AB7E-DBF9BA8A5F2C}" dt="2019-10-24T13:30:32.342" v="1" actId="2696"/>
        <pc:sldMkLst>
          <pc:docMk/>
          <pc:sldMk cId="2150451935" sldId="259"/>
        </pc:sldMkLst>
      </pc:sldChg>
      <pc:sldChg chg="del">
        <pc:chgData name="Andy Price" userId="98c5255222843368" providerId="LiveId" clId="{E29CD78A-66C4-4D19-AB7E-DBF9BA8A5F2C}" dt="2019-10-24T13:30:32.349" v="2" actId="2696"/>
        <pc:sldMkLst>
          <pc:docMk/>
          <pc:sldMk cId="2550818763" sldId="260"/>
        </pc:sldMkLst>
      </pc:sldChg>
      <pc:sldChg chg="del">
        <pc:chgData name="Andy Price" userId="98c5255222843368" providerId="LiveId" clId="{E29CD78A-66C4-4D19-AB7E-DBF9BA8A5F2C}" dt="2019-10-24T13:30:32.358" v="3" actId="2696"/>
        <pc:sldMkLst>
          <pc:docMk/>
          <pc:sldMk cId="1368647522" sldId="261"/>
        </pc:sldMkLst>
      </pc:sldChg>
      <pc:sldChg chg="del">
        <pc:chgData name="Andy Price" userId="98c5255222843368" providerId="LiveId" clId="{E29CD78A-66C4-4D19-AB7E-DBF9BA8A5F2C}" dt="2019-10-24T13:30:32.374" v="4" actId="2696"/>
        <pc:sldMkLst>
          <pc:docMk/>
          <pc:sldMk cId="2984642949" sldId="262"/>
        </pc:sldMkLst>
      </pc:sldChg>
      <pc:sldChg chg="del">
        <pc:chgData name="Andy Price" userId="98c5255222843368" providerId="LiveId" clId="{E29CD78A-66C4-4D19-AB7E-DBF9BA8A5F2C}" dt="2019-10-24T13:30:32.391" v="5" actId="2696"/>
        <pc:sldMkLst>
          <pc:docMk/>
          <pc:sldMk cId="2913653321" sldId="263"/>
        </pc:sldMkLst>
      </pc:sldChg>
      <pc:sldChg chg="del">
        <pc:chgData name="Andy Price" userId="98c5255222843368" providerId="LiveId" clId="{E29CD78A-66C4-4D19-AB7E-DBF9BA8A5F2C}" dt="2019-10-24T13:30:32.408" v="6" actId="2696"/>
        <pc:sldMkLst>
          <pc:docMk/>
          <pc:sldMk cId="3475067339" sldId="264"/>
        </pc:sldMkLst>
      </pc:sldChg>
      <pc:sldChg chg="del">
        <pc:chgData name="Andy Price" userId="98c5255222843368" providerId="LiveId" clId="{E29CD78A-66C4-4D19-AB7E-DBF9BA8A5F2C}" dt="2019-10-24T13:30:32.408" v="7" actId="2696"/>
        <pc:sldMkLst>
          <pc:docMk/>
          <pc:sldMk cId="3011884060" sldId="265"/>
        </pc:sldMkLst>
      </pc:sldChg>
      <pc:sldChg chg="del">
        <pc:chgData name="Andy Price" userId="98c5255222843368" providerId="LiveId" clId="{E29CD78A-66C4-4D19-AB7E-DBF9BA8A5F2C}" dt="2019-10-24T13:30:45.141" v="10" actId="2696"/>
        <pc:sldMkLst>
          <pc:docMk/>
          <pc:sldMk cId="3108503898" sldId="266"/>
        </pc:sldMkLst>
      </pc:sldChg>
      <pc:sldChg chg="del">
        <pc:chgData name="Andy Price" userId="98c5255222843368" providerId="LiveId" clId="{E29CD78A-66C4-4D19-AB7E-DBF9BA8A5F2C}" dt="2019-10-24T13:30:45.158" v="11" actId="2696"/>
        <pc:sldMkLst>
          <pc:docMk/>
          <pc:sldMk cId="2740309319" sldId="267"/>
        </pc:sldMkLst>
      </pc:sldChg>
      <pc:sldChg chg="del">
        <pc:chgData name="Andy Price" userId="98c5255222843368" providerId="LiveId" clId="{E29CD78A-66C4-4D19-AB7E-DBF9BA8A5F2C}" dt="2019-10-24T13:30:45.112" v="8" actId="2696"/>
        <pc:sldMkLst>
          <pc:docMk/>
          <pc:sldMk cId="931306317" sldId="268"/>
        </pc:sldMkLst>
      </pc:sldChg>
      <pc:sldChg chg="del">
        <pc:chgData name="Andy Price" userId="98c5255222843368" providerId="LiveId" clId="{E29CD78A-66C4-4D19-AB7E-DBF9BA8A5F2C}" dt="2019-10-24T13:30:45.128" v="9" actId="2696"/>
        <pc:sldMkLst>
          <pc:docMk/>
          <pc:sldMk cId="3416213398" sldId="269"/>
        </pc:sldMkLst>
      </pc:sldChg>
      <pc:sldChg chg="del">
        <pc:chgData name="Andy Price" userId="98c5255222843368" providerId="LiveId" clId="{E29CD78A-66C4-4D19-AB7E-DBF9BA8A5F2C}" dt="2019-10-24T13:30:45.224" v="16" actId="2696"/>
        <pc:sldMkLst>
          <pc:docMk/>
          <pc:sldMk cId="1477268962" sldId="270"/>
        </pc:sldMkLst>
      </pc:sldChg>
      <pc:sldChg chg="del">
        <pc:chgData name="Andy Price" userId="98c5255222843368" providerId="LiveId" clId="{E29CD78A-66C4-4D19-AB7E-DBF9BA8A5F2C}" dt="2019-10-24T13:30:45.224" v="17" actId="2696"/>
        <pc:sldMkLst>
          <pc:docMk/>
          <pc:sldMk cId="980890393" sldId="271"/>
        </pc:sldMkLst>
      </pc:sldChg>
      <pc:sldChg chg="del">
        <pc:chgData name="Andy Price" userId="98c5255222843368" providerId="LiveId" clId="{E29CD78A-66C4-4D19-AB7E-DBF9BA8A5F2C}" dt="2019-10-24T13:30:45.241" v="18" actId="2696"/>
        <pc:sldMkLst>
          <pc:docMk/>
          <pc:sldMk cId="3062231135" sldId="272"/>
        </pc:sldMkLst>
      </pc:sldChg>
      <pc:sldChg chg="del">
        <pc:chgData name="Andy Price" userId="98c5255222843368" providerId="LiveId" clId="{E29CD78A-66C4-4D19-AB7E-DBF9BA8A5F2C}" dt="2019-10-24T13:30:45.241" v="19" actId="2696"/>
        <pc:sldMkLst>
          <pc:docMk/>
          <pc:sldMk cId="2141889547" sldId="273"/>
        </pc:sldMkLst>
      </pc:sldChg>
      <pc:sldChg chg="del">
        <pc:chgData name="Andy Price" userId="98c5255222843368" providerId="LiveId" clId="{E29CD78A-66C4-4D19-AB7E-DBF9BA8A5F2C}" dt="2019-10-24T14:20:00.171" v="924" actId="2696"/>
        <pc:sldMkLst>
          <pc:docMk/>
          <pc:sldMk cId="2862969866" sldId="274"/>
        </pc:sldMkLst>
      </pc:sldChg>
      <pc:sldChg chg="modSp del">
        <pc:chgData name="Andy Price" userId="98c5255222843368" providerId="LiveId" clId="{E29CD78A-66C4-4D19-AB7E-DBF9BA8A5F2C}" dt="2019-10-24T14:20:00.186" v="925" actId="2696"/>
        <pc:sldMkLst>
          <pc:docMk/>
          <pc:sldMk cId="2456455927" sldId="275"/>
        </pc:sldMkLst>
        <pc:spChg chg="mod">
          <ac:chgData name="Andy Price" userId="98c5255222843368" providerId="LiveId" clId="{E29CD78A-66C4-4D19-AB7E-DBF9BA8A5F2C}" dt="2019-10-24T13:54:16.624" v="602" actId="6549"/>
          <ac:spMkLst>
            <pc:docMk/>
            <pc:sldMk cId="2456455927" sldId="275"/>
            <ac:spMk id="5" creationId="{F5538D83-C124-43B0-8358-C3D67186619E}"/>
          </ac:spMkLst>
        </pc:spChg>
      </pc:sldChg>
      <pc:sldChg chg="modNotes">
        <pc:chgData name="Andy Price" userId="98c5255222843368" providerId="LiveId" clId="{E29CD78A-66C4-4D19-AB7E-DBF9BA8A5F2C}" dt="2019-10-24T14:19:35.874" v="923" actId="20577"/>
        <pc:sldMkLst>
          <pc:docMk/>
          <pc:sldMk cId="2533110233" sldId="276"/>
        </pc:sldMkLst>
      </pc:sldChg>
      <pc:sldChg chg="modNotes">
        <pc:chgData name="Andy Price" userId="98c5255222843368" providerId="LiveId" clId="{E29CD78A-66C4-4D19-AB7E-DBF9BA8A5F2C}" dt="2019-10-24T14:56:08.797" v="4108" actId="20577"/>
        <pc:sldMkLst>
          <pc:docMk/>
          <pc:sldMk cId="3445508032" sldId="277"/>
        </pc:sldMkLst>
      </pc:sldChg>
      <pc:sldChg chg="modNotes">
        <pc:chgData name="Andy Price" userId="98c5255222843368" providerId="LiveId" clId="{E29CD78A-66C4-4D19-AB7E-DBF9BA8A5F2C}" dt="2019-10-24T15:05:31.520" v="4279" actId="20577"/>
        <pc:sldMkLst>
          <pc:docMk/>
          <pc:sldMk cId="3561278974" sldId="278"/>
        </pc:sldMkLst>
      </pc:sldChg>
      <pc:sldChg chg="modNotes">
        <pc:chgData name="Andy Price" userId="98c5255222843368" providerId="LiveId" clId="{E29CD78A-66C4-4D19-AB7E-DBF9BA8A5F2C}" dt="2019-10-25T13:25:30.296" v="21587" actId="20577"/>
        <pc:sldMkLst>
          <pc:docMk/>
          <pc:sldMk cId="3121594727" sldId="280"/>
        </pc:sldMkLst>
      </pc:sldChg>
      <pc:sldChg chg="modNotes">
        <pc:chgData name="Andy Price" userId="98c5255222843368" providerId="LiveId" clId="{E29CD78A-66C4-4D19-AB7E-DBF9BA8A5F2C}" dt="2019-10-25T13:34:08.216" v="22130" actId="20577"/>
        <pc:sldMkLst>
          <pc:docMk/>
          <pc:sldMk cId="1795686756" sldId="281"/>
        </pc:sldMkLst>
      </pc:sldChg>
      <pc:sldChg chg="modNotes">
        <pc:chgData name="Andy Price" userId="98c5255222843368" providerId="LiveId" clId="{E29CD78A-66C4-4D19-AB7E-DBF9BA8A5F2C}" dt="2019-10-24T13:36:26.658" v="364" actId="20577"/>
        <pc:sldMkLst>
          <pc:docMk/>
          <pc:sldMk cId="538326038" sldId="282"/>
        </pc:sldMkLst>
      </pc:sldChg>
      <pc:sldChg chg="modAnim">
        <pc:chgData name="Andy Price" userId="98c5255222843368" providerId="LiveId" clId="{E29CD78A-66C4-4D19-AB7E-DBF9BA8A5F2C}" dt="2019-10-25T13:39:32.466" v="22164"/>
        <pc:sldMkLst>
          <pc:docMk/>
          <pc:sldMk cId="52333725" sldId="284"/>
        </pc:sldMkLst>
      </pc:sldChg>
      <pc:sldChg chg="ord modNotes">
        <pc:chgData name="Andy Price" userId="98c5255222843368" providerId="LiveId" clId="{E29CD78A-66C4-4D19-AB7E-DBF9BA8A5F2C}" dt="2019-10-25T08:54:30.210" v="8774" actId="20577"/>
        <pc:sldMkLst>
          <pc:docMk/>
          <pc:sldMk cId="78667330" sldId="285"/>
        </pc:sldMkLst>
      </pc:sldChg>
      <pc:sldChg chg="del">
        <pc:chgData name="Andy Price" userId="98c5255222843368" providerId="LiveId" clId="{E29CD78A-66C4-4D19-AB7E-DBF9BA8A5F2C}" dt="2019-10-24T13:30:45.174" v="12" actId="2696"/>
        <pc:sldMkLst>
          <pc:docMk/>
          <pc:sldMk cId="1410152666" sldId="287"/>
        </pc:sldMkLst>
      </pc:sldChg>
      <pc:sldChg chg="del">
        <pc:chgData name="Andy Price" userId="98c5255222843368" providerId="LiveId" clId="{E29CD78A-66C4-4D19-AB7E-DBF9BA8A5F2C}" dt="2019-10-24T13:30:45.174" v="13" actId="2696"/>
        <pc:sldMkLst>
          <pc:docMk/>
          <pc:sldMk cId="2390827976" sldId="288"/>
        </pc:sldMkLst>
      </pc:sldChg>
      <pc:sldChg chg="del">
        <pc:chgData name="Andy Price" userId="98c5255222843368" providerId="LiveId" clId="{E29CD78A-66C4-4D19-AB7E-DBF9BA8A5F2C}" dt="2019-10-24T13:30:45.191" v="14" actId="2696"/>
        <pc:sldMkLst>
          <pc:docMk/>
          <pc:sldMk cId="2768522230" sldId="289"/>
        </pc:sldMkLst>
      </pc:sldChg>
      <pc:sldChg chg="del">
        <pc:chgData name="Andy Price" userId="98c5255222843368" providerId="LiveId" clId="{E29CD78A-66C4-4D19-AB7E-DBF9BA8A5F2C}" dt="2019-10-24T13:30:45.207" v="15" actId="2696"/>
        <pc:sldMkLst>
          <pc:docMk/>
          <pc:sldMk cId="4155855680" sldId="290"/>
        </pc:sldMkLst>
      </pc:sldChg>
      <pc:sldChg chg="del">
        <pc:chgData name="Andy Price" userId="98c5255222843368" providerId="LiveId" clId="{E29CD78A-66C4-4D19-AB7E-DBF9BA8A5F2C}" dt="2019-10-24T15:21:16.885" v="6235" actId="2696"/>
        <pc:sldMkLst>
          <pc:docMk/>
          <pc:sldMk cId="2353886637" sldId="291"/>
        </pc:sldMkLst>
      </pc:sldChg>
      <pc:sldChg chg="modSp del">
        <pc:chgData name="Andy Price" userId="98c5255222843368" providerId="LiveId" clId="{E29CD78A-66C4-4D19-AB7E-DBF9BA8A5F2C}" dt="2019-10-25T13:36:57.342" v="22160" actId="2696"/>
        <pc:sldMkLst>
          <pc:docMk/>
          <pc:sldMk cId="3095412972" sldId="292"/>
        </pc:sldMkLst>
        <pc:spChg chg="mod">
          <ac:chgData name="Andy Price" userId="98c5255222843368" providerId="LiveId" clId="{E29CD78A-66C4-4D19-AB7E-DBF9BA8A5F2C}" dt="2019-10-24T13:30:11.291" v="0"/>
          <ac:spMkLst>
            <pc:docMk/>
            <pc:sldMk cId="3095412972" sldId="292"/>
            <ac:spMk id="2" creationId="{BDCA8575-D42A-4319-9568-FDF09552B892}"/>
          </ac:spMkLst>
        </pc:spChg>
      </pc:sldChg>
      <pc:sldChg chg="addSp delSp modSp add mod ord setBg setClrOvrMap">
        <pc:chgData name="Andy Price" userId="98c5255222843368" providerId="LiveId" clId="{E29CD78A-66C4-4D19-AB7E-DBF9BA8A5F2C}" dt="2019-10-24T13:32:42.141" v="49" actId="26606"/>
        <pc:sldMkLst>
          <pc:docMk/>
          <pc:sldMk cId="1898857870" sldId="293"/>
        </pc:sldMkLst>
        <pc:spChg chg="mod ord">
          <ac:chgData name="Andy Price" userId="98c5255222843368" providerId="LiveId" clId="{E29CD78A-66C4-4D19-AB7E-DBF9BA8A5F2C}" dt="2019-10-24T13:32:42.141" v="49" actId="26606"/>
          <ac:spMkLst>
            <pc:docMk/>
            <pc:sldMk cId="1898857870" sldId="293"/>
            <ac:spMk id="2" creationId="{E2C3FB12-5F42-4430-A181-9BCA6C077596}"/>
          </ac:spMkLst>
        </pc:spChg>
        <pc:spChg chg="del">
          <ac:chgData name="Andy Price" userId="98c5255222843368" providerId="LiveId" clId="{E29CD78A-66C4-4D19-AB7E-DBF9BA8A5F2C}" dt="2019-10-24T13:32:16.274" v="45" actId="478"/>
          <ac:spMkLst>
            <pc:docMk/>
            <pc:sldMk cId="1898857870" sldId="293"/>
            <ac:spMk id="3" creationId="{342729F5-6883-4D3F-9FAB-27B05C4D5D78}"/>
          </ac:spMkLst>
        </pc:spChg>
        <pc:spChg chg="add">
          <ac:chgData name="Andy Price" userId="98c5255222843368" providerId="LiveId" clId="{E29CD78A-66C4-4D19-AB7E-DBF9BA8A5F2C}" dt="2019-10-24T13:32:42.141" v="49" actId="26606"/>
          <ac:spMkLst>
            <pc:docMk/>
            <pc:sldMk cId="1898857870" sldId="293"/>
            <ac:spMk id="10" creationId="{E20EB187-900F-4AF5-813B-101456D9FD39}"/>
          </ac:spMkLst>
        </pc:spChg>
        <pc:picChg chg="add mod">
          <ac:chgData name="Andy Price" userId="98c5255222843368" providerId="LiveId" clId="{E29CD78A-66C4-4D19-AB7E-DBF9BA8A5F2C}" dt="2019-10-24T13:32:42.141" v="49" actId="26606"/>
          <ac:picMkLst>
            <pc:docMk/>
            <pc:sldMk cId="1898857870" sldId="293"/>
            <ac:picMk id="5" creationId="{ADDA2F92-DD61-4F1C-A062-591E5563433E}"/>
          </ac:picMkLst>
        </pc:picChg>
        <pc:cxnChg chg="add">
          <ac:chgData name="Andy Price" userId="98c5255222843368" providerId="LiveId" clId="{E29CD78A-66C4-4D19-AB7E-DBF9BA8A5F2C}" dt="2019-10-24T13:32:42.141" v="49" actId="26606"/>
          <ac:cxnSpMkLst>
            <pc:docMk/>
            <pc:sldMk cId="1898857870" sldId="293"/>
            <ac:cxnSpMk id="12" creationId="{624D17C8-E9C2-48A4-AA36-D7048A6CCC41}"/>
          </ac:cxnSpMkLst>
        </pc:cxnChg>
      </pc:sldChg>
      <pc:sldChg chg="addSp modSp add modNotes">
        <pc:chgData name="Andy Price" userId="98c5255222843368" providerId="LiveId" clId="{E29CD78A-66C4-4D19-AB7E-DBF9BA8A5F2C}" dt="2019-10-25T10:02:56.504" v="15417" actId="20577"/>
        <pc:sldMkLst>
          <pc:docMk/>
          <pc:sldMk cId="513059944" sldId="294"/>
        </pc:sldMkLst>
        <pc:spChg chg="add mod">
          <ac:chgData name="Andy Price" userId="98c5255222843368" providerId="LiveId" clId="{E29CD78A-66C4-4D19-AB7E-DBF9BA8A5F2C}" dt="2019-10-24T13:43:26.758" v="373" actId="20577"/>
          <ac:spMkLst>
            <pc:docMk/>
            <pc:sldMk cId="513059944" sldId="294"/>
            <ac:spMk id="2" creationId="{73D70279-ACA9-4693-8558-6076977DE965}"/>
          </ac:spMkLst>
        </pc:spChg>
        <pc:spChg chg="add mod">
          <ac:chgData name="Andy Price" userId="98c5255222843368" providerId="LiveId" clId="{E29CD78A-66C4-4D19-AB7E-DBF9BA8A5F2C}" dt="2019-10-25T10:02:56.504" v="15417" actId="20577"/>
          <ac:spMkLst>
            <pc:docMk/>
            <pc:sldMk cId="513059944" sldId="294"/>
            <ac:spMk id="3" creationId="{8D4D365C-3310-4A81-B6B7-1EDC82799A30}"/>
          </ac:spMkLst>
        </pc:spChg>
      </pc:sldChg>
      <pc:sldChg chg="addSp delSp modSp add mod setBg setClrOvrMap modNotes">
        <pc:chgData name="Andy Price" userId="98c5255222843368" providerId="LiveId" clId="{E29CD78A-66C4-4D19-AB7E-DBF9BA8A5F2C}" dt="2019-10-24T14:21:44.190" v="1158" actId="20577"/>
        <pc:sldMkLst>
          <pc:docMk/>
          <pc:sldMk cId="3535118313" sldId="295"/>
        </pc:sldMkLst>
        <pc:spChg chg="mod">
          <ac:chgData name="Andy Price" userId="98c5255222843368" providerId="LiveId" clId="{E29CD78A-66C4-4D19-AB7E-DBF9BA8A5F2C}" dt="2019-10-24T13:46:43.795" v="510" actId="20577"/>
          <ac:spMkLst>
            <pc:docMk/>
            <pc:sldMk cId="3535118313" sldId="295"/>
            <ac:spMk id="2" creationId="{891D2996-5272-427A-87CA-49DECC56F812}"/>
          </ac:spMkLst>
        </pc:spChg>
        <pc:spChg chg="del">
          <ac:chgData name="Andy Price" userId="98c5255222843368" providerId="LiveId" clId="{E29CD78A-66C4-4D19-AB7E-DBF9BA8A5F2C}" dt="2019-10-24T13:45:07.307" v="480" actId="478"/>
          <ac:spMkLst>
            <pc:docMk/>
            <pc:sldMk cId="3535118313" sldId="295"/>
            <ac:spMk id="3" creationId="{10DF19DC-9A0A-46ED-AD33-DF481C956461}"/>
          </ac:spMkLst>
        </pc:spChg>
        <pc:spChg chg="add">
          <ac:chgData name="Andy Price" userId="98c5255222843368" providerId="LiveId" clId="{E29CD78A-66C4-4D19-AB7E-DBF9BA8A5F2C}" dt="2019-10-24T13:46:13.657" v="484" actId="26606"/>
          <ac:spMkLst>
            <pc:docMk/>
            <pc:sldMk cId="3535118313" sldId="295"/>
            <ac:spMk id="10" creationId="{1DB7C82F-AB7E-4F0C-B829-FA1B9C415180}"/>
          </ac:spMkLst>
        </pc:spChg>
        <pc:picChg chg="add mod">
          <ac:chgData name="Andy Price" userId="98c5255222843368" providerId="LiveId" clId="{E29CD78A-66C4-4D19-AB7E-DBF9BA8A5F2C}" dt="2019-10-24T13:46:13.657" v="484" actId="26606"/>
          <ac:picMkLst>
            <pc:docMk/>
            <pc:sldMk cId="3535118313" sldId="295"/>
            <ac:picMk id="5" creationId="{87434FC0-D2BC-4751-A07C-F6655687A183}"/>
          </ac:picMkLst>
        </pc:picChg>
      </pc:sldChg>
      <pc:sldChg chg="addSp delSp modSp add mod setBg setClrOvrMap">
        <pc:chgData name="Andy Price" userId="98c5255222843368" providerId="LiveId" clId="{E29CD78A-66C4-4D19-AB7E-DBF9BA8A5F2C}" dt="2019-10-24T13:50:33.291" v="526" actId="26606"/>
        <pc:sldMkLst>
          <pc:docMk/>
          <pc:sldMk cId="1703799991" sldId="296"/>
        </pc:sldMkLst>
        <pc:spChg chg="mod">
          <ac:chgData name="Andy Price" userId="98c5255222843368" providerId="LiveId" clId="{E29CD78A-66C4-4D19-AB7E-DBF9BA8A5F2C}" dt="2019-10-24T13:50:33.291" v="526" actId="26606"/>
          <ac:spMkLst>
            <pc:docMk/>
            <pc:sldMk cId="1703799991" sldId="296"/>
            <ac:spMk id="2" creationId="{A64FEFAE-65E9-4076-B0C3-65CF14E57F28}"/>
          </ac:spMkLst>
        </pc:spChg>
        <pc:spChg chg="del">
          <ac:chgData name="Andy Price" userId="98c5255222843368" providerId="LiveId" clId="{E29CD78A-66C4-4D19-AB7E-DBF9BA8A5F2C}" dt="2019-10-24T13:46:52.374" v="511" actId="478"/>
          <ac:spMkLst>
            <pc:docMk/>
            <pc:sldMk cId="1703799991" sldId="296"/>
            <ac:spMk id="3" creationId="{C9AB15BA-284F-4B69-9B25-1E2070D3A0A5}"/>
          </ac:spMkLst>
        </pc:spChg>
        <pc:spChg chg="add">
          <ac:chgData name="Andy Price" userId="98c5255222843368" providerId="LiveId" clId="{E29CD78A-66C4-4D19-AB7E-DBF9BA8A5F2C}" dt="2019-10-24T13:50:33.291" v="526" actId="26606"/>
          <ac:spMkLst>
            <pc:docMk/>
            <pc:sldMk cId="1703799991" sldId="296"/>
            <ac:spMk id="17" creationId="{823AC064-BC96-4F32-8AE1-B2FD38754823}"/>
          </ac:spMkLst>
        </pc:spChg>
        <pc:picChg chg="add mod">
          <ac:chgData name="Andy Price" userId="98c5255222843368" providerId="LiveId" clId="{E29CD78A-66C4-4D19-AB7E-DBF9BA8A5F2C}" dt="2019-10-24T13:50:33.291" v="526" actId="26606"/>
          <ac:picMkLst>
            <pc:docMk/>
            <pc:sldMk cId="1703799991" sldId="296"/>
            <ac:picMk id="5" creationId="{03AAB04C-7BF8-445D-98D3-D848D8D44D94}"/>
          </ac:picMkLst>
        </pc:picChg>
        <pc:picChg chg="add mod">
          <ac:chgData name="Andy Price" userId="98c5255222843368" providerId="LiveId" clId="{E29CD78A-66C4-4D19-AB7E-DBF9BA8A5F2C}" dt="2019-10-24T13:50:33.291" v="526" actId="26606"/>
          <ac:picMkLst>
            <pc:docMk/>
            <pc:sldMk cId="1703799991" sldId="296"/>
            <ac:picMk id="7" creationId="{270C55AD-4D64-4547-AD77-48BDFA62EC1A}"/>
          </ac:picMkLst>
        </pc:picChg>
        <pc:cxnChg chg="add del">
          <ac:chgData name="Andy Price" userId="98c5255222843368" providerId="LiveId" clId="{E29CD78A-66C4-4D19-AB7E-DBF9BA8A5F2C}" dt="2019-10-24T13:50:33.257" v="525" actId="26606"/>
          <ac:cxnSpMkLst>
            <pc:docMk/>
            <pc:sldMk cId="1703799991" sldId="296"/>
            <ac:cxnSpMk id="12" creationId="{EBAD6A72-88E8-42F7-88B9-CAF744536BE4}"/>
          </ac:cxnSpMkLst>
        </pc:cxnChg>
        <pc:cxnChg chg="add del">
          <ac:chgData name="Andy Price" userId="98c5255222843368" providerId="LiveId" clId="{E29CD78A-66C4-4D19-AB7E-DBF9BA8A5F2C}" dt="2019-10-24T13:50:33.257" v="525" actId="26606"/>
          <ac:cxnSpMkLst>
            <pc:docMk/>
            <pc:sldMk cId="1703799991" sldId="296"/>
            <ac:cxnSpMk id="14" creationId="{C800968E-0A99-46C4-A9B2-6A63AC66F4B0}"/>
          </ac:cxnSpMkLst>
        </pc:cxnChg>
        <pc:cxnChg chg="add">
          <ac:chgData name="Andy Price" userId="98c5255222843368" providerId="LiveId" clId="{E29CD78A-66C4-4D19-AB7E-DBF9BA8A5F2C}" dt="2019-10-24T13:50:33.291" v="526" actId="26606"/>
          <ac:cxnSpMkLst>
            <pc:docMk/>
            <pc:sldMk cId="1703799991" sldId="296"/>
            <ac:cxnSpMk id="16" creationId="{DB146403-F3D6-484B-B2ED-97F9565D0370}"/>
          </ac:cxnSpMkLst>
        </pc:cxnChg>
        <pc:cxnChg chg="add">
          <ac:chgData name="Andy Price" userId="98c5255222843368" providerId="LiveId" clId="{E29CD78A-66C4-4D19-AB7E-DBF9BA8A5F2C}" dt="2019-10-24T13:50:33.291" v="526" actId="26606"/>
          <ac:cxnSpMkLst>
            <pc:docMk/>
            <pc:sldMk cId="1703799991" sldId="296"/>
            <ac:cxnSpMk id="18" creationId="{7E7C77BC-7138-40B1-A15B-20F57A494629}"/>
          </ac:cxnSpMkLst>
        </pc:cxnChg>
      </pc:sldChg>
      <pc:sldChg chg="addSp delSp modSp add mod setBg setClrOvrMap">
        <pc:chgData name="Andy Price" userId="98c5255222843368" providerId="LiveId" clId="{E29CD78A-66C4-4D19-AB7E-DBF9BA8A5F2C}" dt="2019-10-24T13:51:54.074" v="554" actId="26606"/>
        <pc:sldMkLst>
          <pc:docMk/>
          <pc:sldMk cId="3491988951" sldId="297"/>
        </pc:sldMkLst>
        <pc:spChg chg="mod ord">
          <ac:chgData name="Andy Price" userId="98c5255222843368" providerId="LiveId" clId="{E29CD78A-66C4-4D19-AB7E-DBF9BA8A5F2C}" dt="2019-10-24T13:51:54.074" v="554" actId="26606"/>
          <ac:spMkLst>
            <pc:docMk/>
            <pc:sldMk cId="3491988951" sldId="297"/>
            <ac:spMk id="2" creationId="{86CC2A39-87D6-41AB-997D-02EF4B919FEB}"/>
          </ac:spMkLst>
        </pc:spChg>
        <pc:spChg chg="del">
          <ac:chgData name="Andy Price" userId="98c5255222843368" providerId="LiveId" clId="{E29CD78A-66C4-4D19-AB7E-DBF9BA8A5F2C}" dt="2019-10-24T13:50:49.293" v="528" actId="478"/>
          <ac:spMkLst>
            <pc:docMk/>
            <pc:sldMk cId="3491988951" sldId="297"/>
            <ac:spMk id="3" creationId="{572E28FB-5DB0-49DC-89AD-0184628C0C6D}"/>
          </ac:spMkLst>
        </pc:spChg>
        <pc:spChg chg="add del">
          <ac:chgData name="Andy Price" userId="98c5255222843368" providerId="LiveId" clId="{E29CD78A-66C4-4D19-AB7E-DBF9BA8A5F2C}" dt="2019-10-24T13:51:50.018" v="551" actId="26606"/>
          <ac:spMkLst>
            <pc:docMk/>
            <pc:sldMk cId="3491988951" sldId="297"/>
            <ac:spMk id="10" creationId="{1DB7C82F-AB7E-4F0C-B829-FA1B9C415180}"/>
          </ac:spMkLst>
        </pc:spChg>
        <pc:spChg chg="add del">
          <ac:chgData name="Andy Price" userId="98c5255222843368" providerId="LiveId" clId="{E29CD78A-66C4-4D19-AB7E-DBF9BA8A5F2C}" dt="2019-10-24T13:51:54.025" v="553" actId="26606"/>
          <ac:spMkLst>
            <pc:docMk/>
            <pc:sldMk cId="3491988951" sldId="297"/>
            <ac:spMk id="13" creationId="{823AC064-BC96-4F32-8AE1-B2FD38754823}"/>
          </ac:spMkLst>
        </pc:spChg>
        <pc:spChg chg="add">
          <ac:chgData name="Andy Price" userId="98c5255222843368" providerId="LiveId" clId="{E29CD78A-66C4-4D19-AB7E-DBF9BA8A5F2C}" dt="2019-10-24T13:51:54.074" v="554" actId="26606"/>
          <ac:spMkLst>
            <pc:docMk/>
            <pc:sldMk cId="3491988951" sldId="297"/>
            <ac:spMk id="15" creationId="{87CC2527-562A-4F69-B487-4371E5B243E7}"/>
          </ac:spMkLst>
        </pc:spChg>
        <pc:picChg chg="add mod">
          <ac:chgData name="Andy Price" userId="98c5255222843368" providerId="LiveId" clId="{E29CD78A-66C4-4D19-AB7E-DBF9BA8A5F2C}" dt="2019-10-24T13:51:54.074" v="554" actId="26606"/>
          <ac:picMkLst>
            <pc:docMk/>
            <pc:sldMk cId="3491988951" sldId="297"/>
            <ac:picMk id="5" creationId="{0A9974F9-6E10-4559-94C2-EAC702297256}"/>
          </ac:picMkLst>
        </pc:picChg>
        <pc:cxnChg chg="add del">
          <ac:chgData name="Andy Price" userId="98c5255222843368" providerId="LiveId" clId="{E29CD78A-66C4-4D19-AB7E-DBF9BA8A5F2C}" dt="2019-10-24T13:51:54.025" v="553" actId="26606"/>
          <ac:cxnSpMkLst>
            <pc:docMk/>
            <pc:sldMk cId="3491988951" sldId="297"/>
            <ac:cxnSpMk id="12" creationId="{7E7C77BC-7138-40B1-A15B-20F57A494629}"/>
          </ac:cxnSpMkLst>
        </pc:cxnChg>
        <pc:cxnChg chg="add">
          <ac:chgData name="Andy Price" userId="98c5255222843368" providerId="LiveId" clId="{E29CD78A-66C4-4D19-AB7E-DBF9BA8A5F2C}" dt="2019-10-24T13:51:54.074" v="554" actId="26606"/>
          <ac:cxnSpMkLst>
            <pc:docMk/>
            <pc:sldMk cId="3491988951" sldId="297"/>
            <ac:cxnSpMk id="16" creationId="{BCDAEC91-5BCE-4B55-9CC0-43EF94CB734B}"/>
          </ac:cxnSpMkLst>
        </pc:cxnChg>
      </pc:sldChg>
      <pc:sldChg chg="addSp delSp modSp add mod setBg setClrOvrMap">
        <pc:chgData name="Andy Price" userId="98c5255222843368" providerId="LiveId" clId="{E29CD78A-66C4-4D19-AB7E-DBF9BA8A5F2C}" dt="2019-10-24T13:53:41.258" v="590" actId="26606"/>
        <pc:sldMkLst>
          <pc:docMk/>
          <pc:sldMk cId="3533130958" sldId="298"/>
        </pc:sldMkLst>
        <pc:spChg chg="mod">
          <ac:chgData name="Andy Price" userId="98c5255222843368" providerId="LiveId" clId="{E29CD78A-66C4-4D19-AB7E-DBF9BA8A5F2C}" dt="2019-10-24T13:53:41.258" v="590" actId="26606"/>
          <ac:spMkLst>
            <pc:docMk/>
            <pc:sldMk cId="3533130958" sldId="298"/>
            <ac:spMk id="2" creationId="{6899AABC-B51A-400D-8344-1839EED1FD17}"/>
          </ac:spMkLst>
        </pc:spChg>
        <pc:spChg chg="del">
          <ac:chgData name="Andy Price" userId="98c5255222843368" providerId="LiveId" clId="{E29CD78A-66C4-4D19-AB7E-DBF9BA8A5F2C}" dt="2019-10-24T13:52:43.938" v="574" actId="478"/>
          <ac:spMkLst>
            <pc:docMk/>
            <pc:sldMk cId="3533130958" sldId="298"/>
            <ac:spMk id="3" creationId="{4D2E2096-539A-423B-A85B-40171DB6BB6D}"/>
          </ac:spMkLst>
        </pc:spChg>
        <pc:spChg chg="add">
          <ac:chgData name="Andy Price" userId="98c5255222843368" providerId="LiveId" clId="{E29CD78A-66C4-4D19-AB7E-DBF9BA8A5F2C}" dt="2019-10-24T13:53:41.258" v="590" actId="26606"/>
          <ac:spMkLst>
            <pc:docMk/>
            <pc:sldMk cId="3533130958" sldId="298"/>
            <ac:spMk id="10" creationId="{1DB7C82F-AB7E-4F0C-B829-FA1B9C415180}"/>
          </ac:spMkLst>
        </pc:spChg>
        <pc:picChg chg="add mod">
          <ac:chgData name="Andy Price" userId="98c5255222843368" providerId="LiveId" clId="{E29CD78A-66C4-4D19-AB7E-DBF9BA8A5F2C}" dt="2019-10-24T13:53:41.258" v="590" actId="26606"/>
          <ac:picMkLst>
            <pc:docMk/>
            <pc:sldMk cId="3533130958" sldId="298"/>
            <ac:picMk id="5" creationId="{82F78F1D-32D1-49E1-AC62-A3B878F645C7}"/>
          </ac:picMkLst>
        </pc:picChg>
      </pc:sldChg>
      <pc:sldChg chg="addSp delSp modSp add mod setBg setClrOvrMap">
        <pc:chgData name="Andy Price" userId="98c5255222843368" providerId="LiveId" clId="{E29CD78A-66C4-4D19-AB7E-DBF9BA8A5F2C}" dt="2019-10-24T13:57:03.808" v="761" actId="26606"/>
        <pc:sldMkLst>
          <pc:docMk/>
          <pc:sldMk cId="3735587829" sldId="299"/>
        </pc:sldMkLst>
        <pc:spChg chg="mod">
          <ac:chgData name="Andy Price" userId="98c5255222843368" providerId="LiveId" clId="{E29CD78A-66C4-4D19-AB7E-DBF9BA8A5F2C}" dt="2019-10-24T13:57:03.808" v="761" actId="26606"/>
          <ac:spMkLst>
            <pc:docMk/>
            <pc:sldMk cId="3735587829" sldId="299"/>
            <ac:spMk id="2" creationId="{C0396D20-F8D0-4294-92BC-F102D55C5153}"/>
          </ac:spMkLst>
        </pc:spChg>
        <pc:spChg chg="del">
          <ac:chgData name="Andy Price" userId="98c5255222843368" providerId="LiveId" clId="{E29CD78A-66C4-4D19-AB7E-DBF9BA8A5F2C}" dt="2019-10-24T13:55:54.076" v="748" actId="478"/>
          <ac:spMkLst>
            <pc:docMk/>
            <pc:sldMk cId="3735587829" sldId="299"/>
            <ac:spMk id="3" creationId="{54A965B9-C285-4990-B912-78F550648C8D}"/>
          </ac:spMkLst>
        </pc:spChg>
        <pc:spChg chg="add">
          <ac:chgData name="Andy Price" userId="98c5255222843368" providerId="LiveId" clId="{E29CD78A-66C4-4D19-AB7E-DBF9BA8A5F2C}" dt="2019-10-24T13:57:03.808" v="761" actId="26606"/>
          <ac:spMkLst>
            <pc:docMk/>
            <pc:sldMk cId="3735587829" sldId="299"/>
            <ac:spMk id="10" creationId="{1DB7C82F-AB7E-4F0C-B829-FA1B9C415180}"/>
          </ac:spMkLst>
        </pc:spChg>
        <pc:picChg chg="add mod">
          <ac:chgData name="Andy Price" userId="98c5255222843368" providerId="LiveId" clId="{E29CD78A-66C4-4D19-AB7E-DBF9BA8A5F2C}" dt="2019-10-24T13:57:03.808" v="761" actId="26606"/>
          <ac:picMkLst>
            <pc:docMk/>
            <pc:sldMk cId="3735587829" sldId="299"/>
            <ac:picMk id="5" creationId="{392B34B3-A3F3-44B4-85E3-C604CD3747F5}"/>
          </ac:picMkLst>
        </pc:picChg>
      </pc:sldChg>
      <pc:sldChg chg="addSp delSp modSp add mod setBg setClrOvrMap">
        <pc:chgData name="Andy Price" userId="98c5255222843368" providerId="LiveId" clId="{E29CD78A-66C4-4D19-AB7E-DBF9BA8A5F2C}" dt="2019-10-24T13:59:29.175" v="786" actId="26606"/>
        <pc:sldMkLst>
          <pc:docMk/>
          <pc:sldMk cId="1844708885" sldId="300"/>
        </pc:sldMkLst>
        <pc:spChg chg="mod">
          <ac:chgData name="Andy Price" userId="98c5255222843368" providerId="LiveId" clId="{E29CD78A-66C4-4D19-AB7E-DBF9BA8A5F2C}" dt="2019-10-24T13:59:29.175" v="786" actId="26606"/>
          <ac:spMkLst>
            <pc:docMk/>
            <pc:sldMk cId="1844708885" sldId="300"/>
            <ac:spMk id="2" creationId="{1AC8E671-0EAD-48F9-AB59-6655C40B8792}"/>
          </ac:spMkLst>
        </pc:spChg>
        <pc:spChg chg="del">
          <ac:chgData name="Andy Price" userId="98c5255222843368" providerId="LiveId" clId="{E29CD78A-66C4-4D19-AB7E-DBF9BA8A5F2C}" dt="2019-10-24T13:57:26.691" v="770" actId="478"/>
          <ac:spMkLst>
            <pc:docMk/>
            <pc:sldMk cId="1844708885" sldId="300"/>
            <ac:spMk id="3" creationId="{28A0FDFE-3F4D-482E-84BE-51BAEB2FA92F}"/>
          </ac:spMkLst>
        </pc:spChg>
        <pc:spChg chg="add del">
          <ac:chgData name="Andy Price" userId="98c5255222843368" providerId="LiveId" clId="{E29CD78A-66C4-4D19-AB7E-DBF9BA8A5F2C}" dt="2019-10-24T13:57:58.208" v="775" actId="26606"/>
          <ac:spMkLst>
            <pc:docMk/>
            <pc:sldMk cId="1844708885" sldId="300"/>
            <ac:spMk id="10" creationId="{1DB7C82F-AB7E-4F0C-B829-FA1B9C415180}"/>
          </ac:spMkLst>
        </pc:spChg>
        <pc:spChg chg="add">
          <ac:chgData name="Andy Price" userId="98c5255222843368" providerId="LiveId" clId="{E29CD78A-66C4-4D19-AB7E-DBF9BA8A5F2C}" dt="2019-10-24T13:59:29.175" v="786" actId="26606"/>
          <ac:spMkLst>
            <pc:docMk/>
            <pc:sldMk cId="1844708885" sldId="300"/>
            <ac:spMk id="14" creationId="{1DB7C82F-AB7E-4F0C-B829-FA1B9C415180}"/>
          </ac:spMkLst>
        </pc:spChg>
        <pc:picChg chg="add del mod">
          <ac:chgData name="Andy Price" userId="98c5255222843368" providerId="LiveId" clId="{E29CD78A-66C4-4D19-AB7E-DBF9BA8A5F2C}" dt="2019-10-24T13:57:58.791" v="777" actId="931"/>
          <ac:picMkLst>
            <pc:docMk/>
            <pc:sldMk cId="1844708885" sldId="300"/>
            <ac:picMk id="5" creationId="{A00B6B39-E3B5-4DDF-B2EA-49C87DA4F92B}"/>
          </ac:picMkLst>
        </pc:picChg>
        <pc:picChg chg="add del mod">
          <ac:chgData name="Andy Price" userId="98c5255222843368" providerId="LiveId" clId="{E29CD78A-66C4-4D19-AB7E-DBF9BA8A5F2C}" dt="2019-10-24T13:58:56.875" v="782" actId="931"/>
          <ac:picMkLst>
            <pc:docMk/>
            <pc:sldMk cId="1844708885" sldId="300"/>
            <ac:picMk id="7" creationId="{6FA17587-C436-4DA4-84F5-95FD1736795C}"/>
          </ac:picMkLst>
        </pc:picChg>
        <pc:picChg chg="add mod">
          <ac:chgData name="Andy Price" userId="98c5255222843368" providerId="LiveId" clId="{E29CD78A-66C4-4D19-AB7E-DBF9BA8A5F2C}" dt="2019-10-24T13:59:29.175" v="786" actId="26606"/>
          <ac:picMkLst>
            <pc:docMk/>
            <pc:sldMk cId="1844708885" sldId="300"/>
            <ac:picMk id="9" creationId="{63EDB258-7E79-47CE-8438-8B75459918FA}"/>
          </ac:picMkLst>
        </pc:picChg>
      </pc:sldChg>
      <pc:sldChg chg="addSp delSp modSp add mod setBg setClrOvrMap modNotes">
        <pc:chgData name="Andy Price" userId="98c5255222843368" providerId="LiveId" clId="{E29CD78A-66C4-4D19-AB7E-DBF9BA8A5F2C}" dt="2019-10-25T09:44:00.632" v="12116" actId="20577"/>
        <pc:sldMkLst>
          <pc:docMk/>
          <pc:sldMk cId="2923149940" sldId="301"/>
        </pc:sldMkLst>
        <pc:spChg chg="mod">
          <ac:chgData name="Andy Price" userId="98c5255222843368" providerId="LiveId" clId="{E29CD78A-66C4-4D19-AB7E-DBF9BA8A5F2C}" dt="2019-10-24T14:10:25.191" v="872" actId="26606"/>
          <ac:spMkLst>
            <pc:docMk/>
            <pc:sldMk cId="2923149940" sldId="301"/>
            <ac:spMk id="2" creationId="{621324AB-5EA6-417B-9E4D-3822B2297CE7}"/>
          </ac:spMkLst>
        </pc:spChg>
        <pc:spChg chg="del">
          <ac:chgData name="Andy Price" userId="98c5255222843368" providerId="LiveId" clId="{E29CD78A-66C4-4D19-AB7E-DBF9BA8A5F2C}" dt="2019-10-24T14:09:21.165" v="863" actId="478"/>
          <ac:spMkLst>
            <pc:docMk/>
            <pc:sldMk cId="2923149940" sldId="301"/>
            <ac:spMk id="3" creationId="{89419735-AD34-479B-A681-1E965EEF3E6D}"/>
          </ac:spMkLst>
        </pc:spChg>
        <pc:spChg chg="add">
          <ac:chgData name="Andy Price" userId="98c5255222843368" providerId="LiveId" clId="{E29CD78A-66C4-4D19-AB7E-DBF9BA8A5F2C}" dt="2019-10-24T14:10:25.191" v="872" actId="26606"/>
          <ac:spMkLst>
            <pc:docMk/>
            <pc:sldMk cId="2923149940" sldId="301"/>
            <ac:spMk id="12" creationId="{1DB7C82F-AB7E-4F0C-B829-FA1B9C415180}"/>
          </ac:spMkLst>
        </pc:spChg>
        <pc:picChg chg="add del mod">
          <ac:chgData name="Andy Price" userId="98c5255222843368" providerId="LiveId" clId="{E29CD78A-66C4-4D19-AB7E-DBF9BA8A5F2C}" dt="2019-10-24T14:10:11.022" v="868" actId="931"/>
          <ac:picMkLst>
            <pc:docMk/>
            <pc:sldMk cId="2923149940" sldId="301"/>
            <ac:picMk id="5" creationId="{1729BFB7-6212-4D1C-B901-274DBE16C02F}"/>
          </ac:picMkLst>
        </pc:picChg>
        <pc:picChg chg="add mod">
          <ac:chgData name="Andy Price" userId="98c5255222843368" providerId="LiveId" clId="{E29CD78A-66C4-4D19-AB7E-DBF9BA8A5F2C}" dt="2019-10-24T14:10:25.191" v="872" actId="26606"/>
          <ac:picMkLst>
            <pc:docMk/>
            <pc:sldMk cId="2923149940" sldId="301"/>
            <ac:picMk id="7" creationId="{E6380370-E9BE-43F6-B301-EE5A1DE3DCC3}"/>
          </ac:picMkLst>
        </pc:picChg>
      </pc:sldChg>
      <pc:sldChg chg="addSp delSp modSp add mod setBg setClrOvrMap">
        <pc:chgData name="Andy Price" userId="98c5255222843368" providerId="LiveId" clId="{E29CD78A-66C4-4D19-AB7E-DBF9BA8A5F2C}" dt="2019-10-24T14:11:17.262" v="900" actId="26606"/>
        <pc:sldMkLst>
          <pc:docMk/>
          <pc:sldMk cId="2077925978" sldId="302"/>
        </pc:sldMkLst>
        <pc:spChg chg="del">
          <ac:chgData name="Andy Price" userId="98c5255222843368" providerId="LiveId" clId="{E29CD78A-66C4-4D19-AB7E-DBF9BA8A5F2C}" dt="2019-10-24T14:10:45.474" v="874"/>
          <ac:spMkLst>
            <pc:docMk/>
            <pc:sldMk cId="2077925978" sldId="302"/>
            <ac:spMk id="2" creationId="{2F7CDD22-6958-4F52-8AFF-9F8C622A8C0D}"/>
          </ac:spMkLst>
        </pc:spChg>
        <pc:spChg chg="add mod">
          <ac:chgData name="Andy Price" userId="98c5255222843368" providerId="LiveId" clId="{E29CD78A-66C4-4D19-AB7E-DBF9BA8A5F2C}" dt="2019-10-24T14:11:17.262" v="900" actId="26606"/>
          <ac:spMkLst>
            <pc:docMk/>
            <pc:sldMk cId="2077925978" sldId="302"/>
            <ac:spMk id="3" creationId="{0DA80711-F95D-4E93-8E59-3E05CB51F649}"/>
          </ac:spMkLst>
        </pc:spChg>
        <pc:spChg chg="add del mod">
          <ac:chgData name="Andy Price" userId="98c5255222843368" providerId="LiveId" clId="{E29CD78A-66C4-4D19-AB7E-DBF9BA8A5F2C}" dt="2019-10-24T14:10:49.338" v="875" actId="478"/>
          <ac:spMkLst>
            <pc:docMk/>
            <pc:sldMk cId="2077925978" sldId="302"/>
            <ac:spMk id="4" creationId="{42D82F4F-4BD4-468F-A84D-44A3007F337A}"/>
          </ac:spMkLst>
        </pc:spChg>
        <pc:spChg chg="add">
          <ac:chgData name="Andy Price" userId="98c5255222843368" providerId="LiveId" clId="{E29CD78A-66C4-4D19-AB7E-DBF9BA8A5F2C}" dt="2019-10-24T14:11:17.262" v="900" actId="26606"/>
          <ac:spMkLst>
            <pc:docMk/>
            <pc:sldMk cId="2077925978" sldId="302"/>
            <ac:spMk id="11" creationId="{1DB7C82F-AB7E-4F0C-B829-FA1B9C415180}"/>
          </ac:spMkLst>
        </pc:spChg>
        <pc:picChg chg="add mod">
          <ac:chgData name="Andy Price" userId="98c5255222843368" providerId="LiveId" clId="{E29CD78A-66C4-4D19-AB7E-DBF9BA8A5F2C}" dt="2019-10-24T14:11:17.262" v="900" actId="26606"/>
          <ac:picMkLst>
            <pc:docMk/>
            <pc:sldMk cId="2077925978" sldId="302"/>
            <ac:picMk id="6" creationId="{EE13255B-03F1-4C85-913C-66D6D9E96377}"/>
          </ac:picMkLst>
        </pc:picChg>
      </pc:sldChg>
      <pc:sldChg chg="addSp modSp add modNotes">
        <pc:chgData name="Andy Price" userId="98c5255222843368" providerId="LiveId" clId="{E29CD78A-66C4-4D19-AB7E-DBF9BA8A5F2C}" dt="2019-10-24T14:44:53.724" v="3158" actId="20577"/>
        <pc:sldMkLst>
          <pc:docMk/>
          <pc:sldMk cId="1141564487" sldId="303"/>
        </pc:sldMkLst>
        <pc:spChg chg="mod">
          <ac:chgData name="Andy Price" userId="98c5255222843368" providerId="LiveId" clId="{E29CD78A-66C4-4D19-AB7E-DBF9BA8A5F2C}" dt="2019-10-24T14:28:16.537" v="2108" actId="6549"/>
          <ac:spMkLst>
            <pc:docMk/>
            <pc:sldMk cId="1141564487" sldId="303"/>
            <ac:spMk id="2" creationId="{B2CED380-E651-4C06-B827-DFBF5551E7B4}"/>
          </ac:spMkLst>
        </pc:spChg>
        <pc:spChg chg="add mod">
          <ac:chgData name="Andy Price" userId="98c5255222843368" providerId="LiveId" clId="{E29CD78A-66C4-4D19-AB7E-DBF9BA8A5F2C}" dt="2019-10-24T14:27:56.758" v="2076" actId="20577"/>
          <ac:spMkLst>
            <pc:docMk/>
            <pc:sldMk cId="1141564487" sldId="303"/>
            <ac:spMk id="3" creationId="{A70765B0-F8B9-4AC7-B370-A6F64F152B3B}"/>
          </ac:spMkLst>
        </pc:spChg>
      </pc:sldChg>
      <pc:sldChg chg="addSp delSp modSp add modAnim modNotes">
        <pc:chgData name="Andy Price" userId="98c5255222843368" providerId="LiveId" clId="{E29CD78A-66C4-4D19-AB7E-DBF9BA8A5F2C}" dt="2019-10-24T14:38:45.157" v="2464" actId="20577"/>
        <pc:sldMkLst>
          <pc:docMk/>
          <pc:sldMk cId="1123178305" sldId="304"/>
        </pc:sldMkLst>
        <pc:spChg chg="mod">
          <ac:chgData name="Andy Price" userId="98c5255222843368" providerId="LiveId" clId="{E29CD78A-66C4-4D19-AB7E-DBF9BA8A5F2C}" dt="2019-10-24T14:34:31.641" v="2132" actId="20577"/>
          <ac:spMkLst>
            <pc:docMk/>
            <pc:sldMk cId="1123178305" sldId="304"/>
            <ac:spMk id="2" creationId="{DC89D81A-3865-4616-AFEE-EB375D155434}"/>
          </ac:spMkLst>
        </pc:spChg>
        <pc:spChg chg="del">
          <ac:chgData name="Andy Price" userId="98c5255222843368" providerId="LiveId" clId="{E29CD78A-66C4-4D19-AB7E-DBF9BA8A5F2C}" dt="2019-10-24T14:34:40.572" v="2133" actId="478"/>
          <ac:spMkLst>
            <pc:docMk/>
            <pc:sldMk cId="1123178305" sldId="304"/>
            <ac:spMk id="3" creationId="{FC20B828-350D-4888-A8D2-81A1D6710914}"/>
          </ac:spMkLst>
        </pc:spChg>
        <pc:spChg chg="add del mod">
          <ac:chgData name="Andy Price" userId="98c5255222843368" providerId="LiveId" clId="{E29CD78A-66C4-4D19-AB7E-DBF9BA8A5F2C}" dt="2019-10-24T14:35:08.017" v="2136" actId="478"/>
          <ac:spMkLst>
            <pc:docMk/>
            <pc:sldMk cId="1123178305" sldId="304"/>
            <ac:spMk id="4" creationId="{DF696BFF-4F19-4ED4-9B56-5CB2E8140BC9}"/>
          </ac:spMkLst>
        </pc:spChg>
        <pc:picChg chg="add mod">
          <ac:chgData name="Andy Price" userId="98c5255222843368" providerId="LiveId" clId="{E29CD78A-66C4-4D19-AB7E-DBF9BA8A5F2C}" dt="2019-10-24T14:35:23.234" v="2138" actId="1076"/>
          <ac:picMkLst>
            <pc:docMk/>
            <pc:sldMk cId="1123178305" sldId="304"/>
            <ac:picMk id="5" creationId="{48C74D16-CA84-4D53-A6FC-D1C6910FF24A}"/>
          </ac:picMkLst>
        </pc:picChg>
      </pc:sldChg>
      <pc:sldChg chg="addSp modSp add modAnim modNotes">
        <pc:chgData name="Andy Price" userId="98c5255222843368" providerId="LiveId" clId="{E29CD78A-66C4-4D19-AB7E-DBF9BA8A5F2C}" dt="2019-10-24T14:43:11.213" v="2835" actId="20577"/>
        <pc:sldMkLst>
          <pc:docMk/>
          <pc:sldMk cId="4077786199" sldId="305"/>
        </pc:sldMkLst>
        <pc:spChg chg="mod">
          <ac:chgData name="Andy Price" userId="98c5255222843368" providerId="LiveId" clId="{E29CD78A-66C4-4D19-AB7E-DBF9BA8A5F2C}" dt="2019-10-24T14:40:58.358" v="2489" actId="20577"/>
          <ac:spMkLst>
            <pc:docMk/>
            <pc:sldMk cId="4077786199" sldId="305"/>
            <ac:spMk id="2" creationId="{717CBB12-2183-4444-AF23-80274B28CF0B}"/>
          </ac:spMkLst>
        </pc:spChg>
        <pc:picChg chg="add mod">
          <ac:chgData name="Andy Price" userId="98c5255222843368" providerId="LiveId" clId="{E29CD78A-66C4-4D19-AB7E-DBF9BA8A5F2C}" dt="2019-10-24T14:41:08.170" v="2490"/>
          <ac:picMkLst>
            <pc:docMk/>
            <pc:sldMk cId="4077786199" sldId="305"/>
            <ac:picMk id="3" creationId="{6B65F806-2650-4A40-A13B-6ED56380B50D}"/>
          </ac:picMkLst>
        </pc:picChg>
      </pc:sldChg>
      <pc:sldChg chg="modSp add modNotes">
        <pc:chgData name="Andy Price" userId="98c5255222843368" providerId="LiveId" clId="{E29CD78A-66C4-4D19-AB7E-DBF9BA8A5F2C}" dt="2019-10-24T14:50:01.102" v="3933" actId="20577"/>
        <pc:sldMkLst>
          <pc:docMk/>
          <pc:sldMk cId="2308109156" sldId="306"/>
        </pc:sldMkLst>
        <pc:spChg chg="mod">
          <ac:chgData name="Andy Price" userId="98c5255222843368" providerId="LiveId" clId="{E29CD78A-66C4-4D19-AB7E-DBF9BA8A5F2C}" dt="2019-10-24T14:45:34.058" v="3173" actId="20577"/>
          <ac:spMkLst>
            <pc:docMk/>
            <pc:sldMk cId="2308109156" sldId="306"/>
            <ac:spMk id="2" creationId="{978F01C3-7002-4976-A793-FFCCA0DDE0BB}"/>
          </ac:spMkLst>
        </pc:spChg>
        <pc:spChg chg="mod">
          <ac:chgData name="Andy Price" userId="98c5255222843368" providerId="LiveId" clId="{E29CD78A-66C4-4D19-AB7E-DBF9BA8A5F2C}" dt="2019-10-24T14:49:05.175" v="3769" actId="20577"/>
          <ac:spMkLst>
            <pc:docMk/>
            <pc:sldMk cId="2308109156" sldId="306"/>
            <ac:spMk id="3" creationId="{99233466-4642-4329-B65E-FA0CEC6B44F9}"/>
          </ac:spMkLst>
        </pc:spChg>
      </pc:sldChg>
      <pc:sldChg chg="addSp modSp add modAnim modNotes">
        <pc:chgData name="Andy Price" userId="98c5255222843368" providerId="LiveId" clId="{E29CD78A-66C4-4D19-AB7E-DBF9BA8A5F2C}" dt="2019-10-24T15:01:23.317" v="4276" actId="20577"/>
        <pc:sldMkLst>
          <pc:docMk/>
          <pc:sldMk cId="2558389103" sldId="307"/>
        </pc:sldMkLst>
        <pc:spChg chg="mod">
          <ac:chgData name="Andy Price" userId="98c5255222843368" providerId="LiveId" clId="{E29CD78A-66C4-4D19-AB7E-DBF9BA8A5F2C}" dt="2019-10-24T14:59:40.241" v="4137" actId="20577"/>
          <ac:spMkLst>
            <pc:docMk/>
            <pc:sldMk cId="2558389103" sldId="307"/>
            <ac:spMk id="2" creationId="{1D1559D6-8A29-4657-B5FD-BEDD28D7023F}"/>
          </ac:spMkLst>
        </pc:spChg>
        <pc:picChg chg="add mod">
          <ac:chgData name="Andy Price" userId="98c5255222843368" providerId="LiveId" clId="{E29CD78A-66C4-4D19-AB7E-DBF9BA8A5F2C}" dt="2019-10-24T14:59:53.992" v="4138"/>
          <ac:picMkLst>
            <pc:docMk/>
            <pc:sldMk cId="2558389103" sldId="307"/>
            <ac:picMk id="3" creationId="{264C3EEB-4D89-4D3C-B13C-4289D5EABB19}"/>
          </ac:picMkLst>
        </pc:picChg>
      </pc:sldChg>
      <pc:sldChg chg="modSp add modNotes">
        <pc:chgData name="Andy Price" userId="98c5255222843368" providerId="LiveId" clId="{E29CD78A-66C4-4D19-AB7E-DBF9BA8A5F2C}" dt="2019-10-24T15:20:21.672" v="6234" actId="20577"/>
        <pc:sldMkLst>
          <pc:docMk/>
          <pc:sldMk cId="805810493" sldId="308"/>
        </pc:sldMkLst>
        <pc:spChg chg="mod">
          <ac:chgData name="Andy Price" userId="98c5255222843368" providerId="LiveId" clId="{E29CD78A-66C4-4D19-AB7E-DBF9BA8A5F2C}" dt="2019-10-24T15:06:43.733" v="4381" actId="20577"/>
          <ac:spMkLst>
            <pc:docMk/>
            <pc:sldMk cId="805810493" sldId="308"/>
            <ac:spMk id="2" creationId="{5077C79B-ED00-4732-BE6E-BE3796DDED10}"/>
          </ac:spMkLst>
        </pc:spChg>
        <pc:spChg chg="mod">
          <ac:chgData name="Andy Price" userId="98c5255222843368" providerId="LiveId" clId="{E29CD78A-66C4-4D19-AB7E-DBF9BA8A5F2C}" dt="2019-10-24T15:20:21.672" v="6234" actId="20577"/>
          <ac:spMkLst>
            <pc:docMk/>
            <pc:sldMk cId="805810493" sldId="308"/>
            <ac:spMk id="3" creationId="{DBB6B2FF-E6EC-4F82-B00A-DB0E7AE239B6}"/>
          </ac:spMkLst>
        </pc:spChg>
      </pc:sldChg>
      <pc:sldChg chg="modSp add del">
        <pc:chgData name="Andy Price" userId="98c5255222843368" providerId="LiveId" clId="{E29CD78A-66C4-4D19-AB7E-DBF9BA8A5F2C}" dt="2019-10-24T15:58:26.440" v="7323" actId="2696"/>
        <pc:sldMkLst>
          <pc:docMk/>
          <pc:sldMk cId="456689406" sldId="309"/>
        </pc:sldMkLst>
        <pc:spChg chg="mod">
          <ac:chgData name="Andy Price" userId="98c5255222843368" providerId="LiveId" clId="{E29CD78A-66C4-4D19-AB7E-DBF9BA8A5F2C}" dt="2019-10-24T15:07:16.325" v="4397" actId="20577"/>
          <ac:spMkLst>
            <pc:docMk/>
            <pc:sldMk cId="456689406" sldId="309"/>
            <ac:spMk id="2" creationId="{BE99C24F-11DD-403E-A061-48BDF2B9ABC7}"/>
          </ac:spMkLst>
        </pc:spChg>
        <pc:spChg chg="mod">
          <ac:chgData name="Andy Price" userId="98c5255222843368" providerId="LiveId" clId="{E29CD78A-66C4-4D19-AB7E-DBF9BA8A5F2C}" dt="2019-10-24T15:07:11.977" v="4385"/>
          <ac:spMkLst>
            <pc:docMk/>
            <pc:sldMk cId="456689406" sldId="309"/>
            <ac:spMk id="3" creationId="{0E730DA7-0E4F-4404-AE70-0CD72B43C567}"/>
          </ac:spMkLst>
        </pc:spChg>
      </pc:sldChg>
      <pc:sldChg chg="modSp add modNotes">
        <pc:chgData name="Andy Price" userId="98c5255222843368" providerId="LiveId" clId="{E29CD78A-66C4-4D19-AB7E-DBF9BA8A5F2C}" dt="2019-10-24T15:18:49.844" v="5931" actId="20577"/>
        <pc:sldMkLst>
          <pc:docMk/>
          <pc:sldMk cId="1646111516" sldId="310"/>
        </pc:sldMkLst>
        <pc:spChg chg="mod">
          <ac:chgData name="Andy Price" userId="98c5255222843368" providerId="LiveId" clId="{E29CD78A-66C4-4D19-AB7E-DBF9BA8A5F2C}" dt="2019-10-24T15:09:39.541" v="4757" actId="20577"/>
          <ac:spMkLst>
            <pc:docMk/>
            <pc:sldMk cId="1646111516" sldId="310"/>
            <ac:spMk id="2" creationId="{5D7131A4-C608-49D9-9D3B-A30FAE8269B9}"/>
          </ac:spMkLst>
        </pc:spChg>
        <pc:spChg chg="mod">
          <ac:chgData name="Andy Price" userId="98c5255222843368" providerId="LiveId" clId="{E29CD78A-66C4-4D19-AB7E-DBF9BA8A5F2C}" dt="2019-10-24T15:15:26.125" v="5157" actId="20577"/>
          <ac:spMkLst>
            <pc:docMk/>
            <pc:sldMk cId="1646111516" sldId="310"/>
            <ac:spMk id="3" creationId="{2EB5D945-A886-4B34-89DA-7E9C3E063693}"/>
          </ac:spMkLst>
        </pc:spChg>
      </pc:sldChg>
      <pc:sldChg chg="addSp modSp add del">
        <pc:chgData name="Andy Price" userId="98c5255222843368" providerId="LiveId" clId="{E29CD78A-66C4-4D19-AB7E-DBF9BA8A5F2C}" dt="2019-10-25T13:40:15.458" v="22165" actId="2696"/>
        <pc:sldMkLst>
          <pc:docMk/>
          <pc:sldMk cId="3678978522" sldId="311"/>
        </pc:sldMkLst>
        <pc:spChg chg="mod">
          <ac:chgData name="Andy Price" userId="98c5255222843368" providerId="LiveId" clId="{E29CD78A-66C4-4D19-AB7E-DBF9BA8A5F2C}" dt="2019-10-24T15:37:23.922" v="6248" actId="20577"/>
          <ac:spMkLst>
            <pc:docMk/>
            <pc:sldMk cId="3678978522" sldId="311"/>
            <ac:spMk id="2" creationId="{52EF4FB3-5D24-405E-999C-548555920591}"/>
          </ac:spMkLst>
        </pc:spChg>
        <pc:graphicFrameChg chg="add mod">
          <ac:chgData name="Andy Price" userId="98c5255222843368" providerId="LiveId" clId="{E29CD78A-66C4-4D19-AB7E-DBF9BA8A5F2C}" dt="2019-10-24T15:42:52.974" v="6266" actId="1076"/>
          <ac:graphicFrameMkLst>
            <pc:docMk/>
            <pc:sldMk cId="3678978522" sldId="311"/>
            <ac:graphicFrameMk id="3" creationId="{32F3AB1E-4D96-4B07-B980-92BAB12BC494}"/>
          </ac:graphicFrameMkLst>
        </pc:graphicFrameChg>
      </pc:sldChg>
      <pc:sldChg chg="addSp delSp modSp add modNotes">
        <pc:chgData name="Andy Price" userId="98c5255222843368" providerId="LiveId" clId="{E29CD78A-66C4-4D19-AB7E-DBF9BA8A5F2C}" dt="2019-10-24T15:58:14.897" v="7322" actId="20577"/>
        <pc:sldMkLst>
          <pc:docMk/>
          <pc:sldMk cId="2988141548" sldId="312"/>
        </pc:sldMkLst>
        <pc:spChg chg="mod">
          <ac:chgData name="Andy Price" userId="98c5255222843368" providerId="LiveId" clId="{E29CD78A-66C4-4D19-AB7E-DBF9BA8A5F2C}" dt="2019-10-24T15:42:59.325" v="6278" actId="20577"/>
          <ac:spMkLst>
            <pc:docMk/>
            <pc:sldMk cId="2988141548" sldId="312"/>
            <ac:spMk id="2" creationId="{C70BDCFF-B857-431A-BA57-F99E433EEDFB}"/>
          </ac:spMkLst>
        </pc:spChg>
        <pc:spChg chg="add mod">
          <ac:chgData name="Andy Price" userId="98c5255222843368" providerId="LiveId" clId="{E29CD78A-66C4-4D19-AB7E-DBF9BA8A5F2C}" dt="2019-10-24T15:53:13.975" v="6723" actId="164"/>
          <ac:spMkLst>
            <pc:docMk/>
            <pc:sldMk cId="2988141548" sldId="312"/>
            <ac:spMk id="3" creationId="{152830BB-4E01-4A70-B11E-2074876EE76F}"/>
          </ac:spMkLst>
        </pc:spChg>
        <pc:spChg chg="add mod">
          <ac:chgData name="Andy Price" userId="98c5255222843368" providerId="LiveId" clId="{E29CD78A-66C4-4D19-AB7E-DBF9BA8A5F2C}" dt="2019-10-24T15:53:17.511" v="6724" actId="164"/>
          <ac:spMkLst>
            <pc:docMk/>
            <pc:sldMk cId="2988141548" sldId="312"/>
            <ac:spMk id="4" creationId="{D2800166-FE8D-41A8-AC39-9FE973696AC0}"/>
          </ac:spMkLst>
        </pc:spChg>
        <pc:spChg chg="add mod">
          <ac:chgData name="Andy Price" userId="98c5255222843368" providerId="LiveId" clId="{E29CD78A-66C4-4D19-AB7E-DBF9BA8A5F2C}" dt="2019-10-24T15:53:21.773" v="6725" actId="164"/>
          <ac:spMkLst>
            <pc:docMk/>
            <pc:sldMk cId="2988141548" sldId="312"/>
            <ac:spMk id="5" creationId="{6F0D4739-7D5E-4FA8-BBC4-93FC34B9AC93}"/>
          </ac:spMkLst>
        </pc:spChg>
        <pc:spChg chg="add mod">
          <ac:chgData name="Andy Price" userId="98c5255222843368" providerId="LiveId" clId="{E29CD78A-66C4-4D19-AB7E-DBF9BA8A5F2C}" dt="2019-10-24T15:53:25.358" v="6726" actId="164"/>
          <ac:spMkLst>
            <pc:docMk/>
            <pc:sldMk cId="2988141548" sldId="312"/>
            <ac:spMk id="6" creationId="{E1E0E036-E54C-4EEA-A9F3-65BEA77FC1C6}"/>
          </ac:spMkLst>
        </pc:spChg>
        <pc:spChg chg="add mod">
          <ac:chgData name="Andy Price" userId="98c5255222843368" providerId="LiveId" clId="{E29CD78A-66C4-4D19-AB7E-DBF9BA8A5F2C}" dt="2019-10-24T15:53:13.975" v="6723" actId="164"/>
          <ac:spMkLst>
            <pc:docMk/>
            <pc:sldMk cId="2988141548" sldId="312"/>
            <ac:spMk id="7" creationId="{326882B9-E010-4B04-B5B4-0CB350F37B09}"/>
          </ac:spMkLst>
        </pc:spChg>
        <pc:spChg chg="add mod">
          <ac:chgData name="Andy Price" userId="98c5255222843368" providerId="LiveId" clId="{E29CD78A-66C4-4D19-AB7E-DBF9BA8A5F2C}" dt="2019-10-24T15:53:17.511" v="6724" actId="164"/>
          <ac:spMkLst>
            <pc:docMk/>
            <pc:sldMk cId="2988141548" sldId="312"/>
            <ac:spMk id="8" creationId="{F7C7BF62-108F-4DFA-9E63-F021B153E839}"/>
          </ac:spMkLst>
        </pc:spChg>
        <pc:spChg chg="add mod">
          <ac:chgData name="Andy Price" userId="98c5255222843368" providerId="LiveId" clId="{E29CD78A-66C4-4D19-AB7E-DBF9BA8A5F2C}" dt="2019-10-24T15:53:21.773" v="6725" actId="164"/>
          <ac:spMkLst>
            <pc:docMk/>
            <pc:sldMk cId="2988141548" sldId="312"/>
            <ac:spMk id="9" creationId="{77817164-B8FA-43C5-B25E-B8B0B9A91E6D}"/>
          </ac:spMkLst>
        </pc:spChg>
        <pc:spChg chg="add mod">
          <ac:chgData name="Andy Price" userId="98c5255222843368" providerId="LiveId" clId="{E29CD78A-66C4-4D19-AB7E-DBF9BA8A5F2C}" dt="2019-10-24T15:53:25.358" v="6726" actId="164"/>
          <ac:spMkLst>
            <pc:docMk/>
            <pc:sldMk cId="2988141548" sldId="312"/>
            <ac:spMk id="10" creationId="{33B45387-B2EB-4BD3-8A5B-2F25F74D325E}"/>
          </ac:spMkLst>
        </pc:spChg>
        <pc:spChg chg="add del">
          <ac:chgData name="Andy Price" userId="98c5255222843368" providerId="LiveId" clId="{E29CD78A-66C4-4D19-AB7E-DBF9BA8A5F2C}" dt="2019-10-24T15:49:07.850" v="6468" actId="478"/>
          <ac:spMkLst>
            <pc:docMk/>
            <pc:sldMk cId="2988141548" sldId="312"/>
            <ac:spMk id="11" creationId="{9324A564-D640-4EDC-A3B7-865A117638B4}"/>
          </ac:spMkLst>
        </pc:spChg>
        <pc:spChg chg="add mod">
          <ac:chgData name="Andy Price" userId="98c5255222843368" providerId="LiveId" clId="{E29CD78A-66C4-4D19-AB7E-DBF9BA8A5F2C}" dt="2019-10-24T15:54:01.674" v="6730" actId="207"/>
          <ac:spMkLst>
            <pc:docMk/>
            <pc:sldMk cId="2988141548" sldId="312"/>
            <ac:spMk id="12" creationId="{EEF86C8E-7313-4694-9055-C64E8BE52EDB}"/>
          </ac:spMkLst>
        </pc:spChg>
        <pc:spChg chg="add mod">
          <ac:chgData name="Andy Price" userId="98c5255222843368" providerId="LiveId" clId="{E29CD78A-66C4-4D19-AB7E-DBF9BA8A5F2C}" dt="2019-10-24T15:53:57.822" v="6729" actId="207"/>
          <ac:spMkLst>
            <pc:docMk/>
            <pc:sldMk cId="2988141548" sldId="312"/>
            <ac:spMk id="13" creationId="{287C1A6A-2AF0-430C-B275-6D245B3BA4E4}"/>
          </ac:spMkLst>
        </pc:spChg>
        <pc:spChg chg="add mod">
          <ac:chgData name="Andy Price" userId="98c5255222843368" providerId="LiveId" clId="{E29CD78A-66C4-4D19-AB7E-DBF9BA8A5F2C}" dt="2019-10-24T15:53:49.723" v="6727" actId="207"/>
          <ac:spMkLst>
            <pc:docMk/>
            <pc:sldMk cId="2988141548" sldId="312"/>
            <ac:spMk id="14" creationId="{4F96E430-BE18-46B5-A4C6-2807616786B1}"/>
          </ac:spMkLst>
        </pc:spChg>
        <pc:spChg chg="add mod">
          <ac:chgData name="Andy Price" userId="98c5255222843368" providerId="LiveId" clId="{E29CD78A-66C4-4D19-AB7E-DBF9BA8A5F2C}" dt="2019-10-24T15:53:54.419" v="6728" actId="207"/>
          <ac:spMkLst>
            <pc:docMk/>
            <pc:sldMk cId="2988141548" sldId="312"/>
            <ac:spMk id="15" creationId="{FF2092E1-87F8-43DA-8F2D-9B4A802BFFE6}"/>
          </ac:spMkLst>
        </pc:spChg>
        <pc:grpChg chg="add mod">
          <ac:chgData name="Andy Price" userId="98c5255222843368" providerId="LiveId" clId="{E29CD78A-66C4-4D19-AB7E-DBF9BA8A5F2C}" dt="2019-10-24T15:54:17.274" v="6769" actId="1035"/>
          <ac:grpSpMkLst>
            <pc:docMk/>
            <pc:sldMk cId="2988141548" sldId="312"/>
            <ac:grpSpMk id="16" creationId="{0D37357C-5146-4DC0-88AC-07DBF1D35FD2}"/>
          </ac:grpSpMkLst>
        </pc:grpChg>
        <pc:grpChg chg="add mod">
          <ac:chgData name="Andy Price" userId="98c5255222843368" providerId="LiveId" clId="{E29CD78A-66C4-4D19-AB7E-DBF9BA8A5F2C}" dt="2019-10-24T15:54:17.274" v="6769" actId="1035"/>
          <ac:grpSpMkLst>
            <pc:docMk/>
            <pc:sldMk cId="2988141548" sldId="312"/>
            <ac:grpSpMk id="17" creationId="{423AC1D4-CA99-45AC-B6FE-2FB642685C05}"/>
          </ac:grpSpMkLst>
        </pc:grpChg>
        <pc:grpChg chg="add mod">
          <ac:chgData name="Andy Price" userId="98c5255222843368" providerId="LiveId" clId="{E29CD78A-66C4-4D19-AB7E-DBF9BA8A5F2C}" dt="2019-10-24T15:54:17.274" v="6769" actId="1035"/>
          <ac:grpSpMkLst>
            <pc:docMk/>
            <pc:sldMk cId="2988141548" sldId="312"/>
            <ac:grpSpMk id="18" creationId="{4901D6E1-68BE-4B1A-B84A-20EC62267713}"/>
          </ac:grpSpMkLst>
        </pc:grpChg>
        <pc:grpChg chg="add mod">
          <ac:chgData name="Andy Price" userId="98c5255222843368" providerId="LiveId" clId="{E29CD78A-66C4-4D19-AB7E-DBF9BA8A5F2C}" dt="2019-10-24T15:54:17.274" v="6769" actId="1035"/>
          <ac:grpSpMkLst>
            <pc:docMk/>
            <pc:sldMk cId="2988141548" sldId="312"/>
            <ac:grpSpMk id="19" creationId="{70012F28-75E1-4F37-A0D1-64A6DDB56485}"/>
          </ac:grpSpMkLst>
        </pc:grpChg>
      </pc:sldChg>
      <pc:sldChg chg="addSp modSp add modAnim modNotes">
        <pc:chgData name="Andy Price" userId="98c5255222843368" providerId="LiveId" clId="{E29CD78A-66C4-4D19-AB7E-DBF9BA8A5F2C}" dt="2019-10-24T16:02:10.791" v="7549" actId="20577"/>
        <pc:sldMkLst>
          <pc:docMk/>
          <pc:sldMk cId="2567597967" sldId="313"/>
        </pc:sldMkLst>
        <pc:spChg chg="mod">
          <ac:chgData name="Andy Price" userId="98c5255222843368" providerId="LiveId" clId="{E29CD78A-66C4-4D19-AB7E-DBF9BA8A5F2C}" dt="2019-10-24T16:02:10.791" v="7549" actId="20577"/>
          <ac:spMkLst>
            <pc:docMk/>
            <pc:sldMk cId="2567597967" sldId="313"/>
            <ac:spMk id="2" creationId="{F0E41C6E-53E5-42BA-8CA1-6837E0959861}"/>
          </ac:spMkLst>
        </pc:spChg>
        <pc:picChg chg="add mod">
          <ac:chgData name="Andy Price" userId="98c5255222843368" providerId="LiveId" clId="{E29CD78A-66C4-4D19-AB7E-DBF9BA8A5F2C}" dt="2019-10-24T16:00:49.273" v="7355"/>
          <ac:picMkLst>
            <pc:docMk/>
            <pc:sldMk cId="2567597967" sldId="313"/>
            <ac:picMk id="3" creationId="{C7689BA1-4A86-4430-B464-390891B32598}"/>
          </ac:picMkLst>
        </pc:picChg>
      </pc:sldChg>
      <pc:sldChg chg="addSp modSp add modAnim modNotes">
        <pc:chgData name="Andy Price" userId="98c5255222843368" providerId="LiveId" clId="{E29CD78A-66C4-4D19-AB7E-DBF9BA8A5F2C}" dt="2019-10-24T16:17:58.556" v="8455" actId="20577"/>
        <pc:sldMkLst>
          <pc:docMk/>
          <pc:sldMk cId="3864099357" sldId="314"/>
        </pc:sldMkLst>
        <pc:spChg chg="mod">
          <ac:chgData name="Andy Price" userId="98c5255222843368" providerId="LiveId" clId="{E29CD78A-66C4-4D19-AB7E-DBF9BA8A5F2C}" dt="2019-10-24T16:07:31.718" v="7594" actId="20577"/>
          <ac:spMkLst>
            <pc:docMk/>
            <pc:sldMk cId="3864099357" sldId="314"/>
            <ac:spMk id="2" creationId="{8B5ACF4A-5449-492A-8AAF-5795D100960E}"/>
          </ac:spMkLst>
        </pc:spChg>
        <pc:picChg chg="add mod">
          <ac:chgData name="Andy Price" userId="98c5255222843368" providerId="LiveId" clId="{E29CD78A-66C4-4D19-AB7E-DBF9BA8A5F2C}" dt="2019-10-24T16:07:40.913" v="7595"/>
          <ac:picMkLst>
            <pc:docMk/>
            <pc:sldMk cId="3864099357" sldId="314"/>
            <ac:picMk id="3" creationId="{82FFCB08-D029-4A28-BF94-1787E46C64CD}"/>
          </ac:picMkLst>
        </pc:picChg>
      </pc:sldChg>
      <pc:sldChg chg="addSp modSp add modAnim modNotes">
        <pc:chgData name="Andy Price" userId="98c5255222843368" providerId="LiveId" clId="{E29CD78A-66C4-4D19-AB7E-DBF9BA8A5F2C}" dt="2019-10-25T08:53:04.111" v="8635" actId="20577"/>
        <pc:sldMkLst>
          <pc:docMk/>
          <pc:sldMk cId="3272945766" sldId="315"/>
        </pc:sldMkLst>
        <pc:spChg chg="mod">
          <ac:chgData name="Andy Price" userId="98c5255222843368" providerId="LiveId" clId="{E29CD78A-66C4-4D19-AB7E-DBF9BA8A5F2C}" dt="2019-10-25T08:51:13.296" v="8474" actId="20577"/>
          <ac:spMkLst>
            <pc:docMk/>
            <pc:sldMk cId="3272945766" sldId="315"/>
            <ac:spMk id="2" creationId="{6169015C-C7CF-4BA7-BBA4-3A741347BCD1}"/>
          </ac:spMkLst>
        </pc:spChg>
        <pc:picChg chg="add mod">
          <ac:chgData name="Andy Price" userId="98c5255222843368" providerId="LiveId" clId="{E29CD78A-66C4-4D19-AB7E-DBF9BA8A5F2C}" dt="2019-10-25T08:51:23.745" v="8475"/>
          <ac:picMkLst>
            <pc:docMk/>
            <pc:sldMk cId="3272945766" sldId="315"/>
            <ac:picMk id="3" creationId="{62A876BB-CD1E-42A3-A830-7F3649FB2574}"/>
          </ac:picMkLst>
        </pc:picChg>
      </pc:sldChg>
      <pc:sldChg chg="modSp add modNotes">
        <pc:chgData name="Andy Price" userId="98c5255222843368" providerId="LiveId" clId="{E29CD78A-66C4-4D19-AB7E-DBF9BA8A5F2C}" dt="2019-10-25T09:08:39.949" v="10390" actId="20577"/>
        <pc:sldMkLst>
          <pc:docMk/>
          <pc:sldMk cId="1442947746" sldId="316"/>
        </pc:sldMkLst>
        <pc:spChg chg="mod">
          <ac:chgData name="Andy Price" userId="98c5255222843368" providerId="LiveId" clId="{E29CD78A-66C4-4D19-AB7E-DBF9BA8A5F2C}" dt="2019-10-25T08:54:43.349" v="8797" actId="20577"/>
          <ac:spMkLst>
            <pc:docMk/>
            <pc:sldMk cId="1442947746" sldId="316"/>
            <ac:spMk id="2" creationId="{5C0D7C43-C5F8-4146-A67F-4B73AC27017E}"/>
          </ac:spMkLst>
        </pc:spChg>
        <pc:spChg chg="mod">
          <ac:chgData name="Andy Price" userId="98c5255222843368" providerId="LiveId" clId="{E29CD78A-66C4-4D19-AB7E-DBF9BA8A5F2C}" dt="2019-10-25T09:01:28.788" v="9767" actId="20577"/>
          <ac:spMkLst>
            <pc:docMk/>
            <pc:sldMk cId="1442947746" sldId="316"/>
            <ac:spMk id="3" creationId="{B1EE762D-38F8-4C7B-9F6B-AD4D531D8222}"/>
          </ac:spMkLst>
        </pc:spChg>
      </pc:sldChg>
      <pc:sldChg chg="modSp add modNotes">
        <pc:chgData name="Andy Price" userId="98c5255222843368" providerId="LiveId" clId="{E29CD78A-66C4-4D19-AB7E-DBF9BA8A5F2C}" dt="2019-10-25T09:46:19.027" v="12621" actId="20577"/>
        <pc:sldMkLst>
          <pc:docMk/>
          <pc:sldMk cId="4158655063" sldId="317"/>
        </pc:sldMkLst>
        <pc:spChg chg="mod">
          <ac:chgData name="Andy Price" userId="98c5255222843368" providerId="LiveId" clId="{E29CD78A-66C4-4D19-AB7E-DBF9BA8A5F2C}" dt="2019-10-25T09:31:17.333" v="10550" actId="20577"/>
          <ac:spMkLst>
            <pc:docMk/>
            <pc:sldMk cId="4158655063" sldId="317"/>
            <ac:spMk id="2" creationId="{55C87697-5B0B-412C-8259-2C65435F87D6}"/>
          </ac:spMkLst>
        </pc:spChg>
        <pc:spChg chg="mod">
          <ac:chgData name="Andy Price" userId="98c5255222843368" providerId="LiveId" clId="{E29CD78A-66C4-4D19-AB7E-DBF9BA8A5F2C}" dt="2019-10-25T09:33:38.532" v="10928" actId="20577"/>
          <ac:spMkLst>
            <pc:docMk/>
            <pc:sldMk cId="4158655063" sldId="317"/>
            <ac:spMk id="3" creationId="{764B9B72-D1A6-4B88-BD76-33637668CA97}"/>
          </ac:spMkLst>
        </pc:spChg>
      </pc:sldChg>
      <pc:sldChg chg="modSp add modNotes">
        <pc:chgData name="Andy Price" userId="98c5255222843368" providerId="LiveId" clId="{E29CD78A-66C4-4D19-AB7E-DBF9BA8A5F2C}" dt="2019-10-25T09:54:40.245" v="13861" actId="20577"/>
        <pc:sldMkLst>
          <pc:docMk/>
          <pc:sldMk cId="459996458" sldId="318"/>
        </pc:sldMkLst>
        <pc:spChg chg="mod">
          <ac:chgData name="Andy Price" userId="98c5255222843368" providerId="LiveId" clId="{E29CD78A-66C4-4D19-AB7E-DBF9BA8A5F2C}" dt="2019-10-25T09:33:50.049" v="10950" actId="20577"/>
          <ac:spMkLst>
            <pc:docMk/>
            <pc:sldMk cId="459996458" sldId="318"/>
            <ac:spMk id="2" creationId="{7FCB73FB-97D4-4159-BF13-6DD2D322C17C}"/>
          </ac:spMkLst>
        </pc:spChg>
        <pc:spChg chg="mod">
          <ac:chgData name="Andy Price" userId="98c5255222843368" providerId="LiveId" clId="{E29CD78A-66C4-4D19-AB7E-DBF9BA8A5F2C}" dt="2019-10-25T09:47:21.582" v="12818" actId="313"/>
          <ac:spMkLst>
            <pc:docMk/>
            <pc:sldMk cId="459996458" sldId="318"/>
            <ac:spMk id="3" creationId="{D117DD93-961B-41C2-B3E8-28472D4634EC}"/>
          </ac:spMkLst>
        </pc:spChg>
      </pc:sldChg>
      <pc:sldChg chg="modSp add modNotes">
        <pc:chgData name="Andy Price" userId="98c5255222843368" providerId="LiveId" clId="{E29CD78A-66C4-4D19-AB7E-DBF9BA8A5F2C}" dt="2019-10-25T09:57:34.379" v="14473" actId="20577"/>
        <pc:sldMkLst>
          <pc:docMk/>
          <pc:sldMk cId="2796083581" sldId="319"/>
        </pc:sldMkLst>
        <pc:spChg chg="mod">
          <ac:chgData name="Andy Price" userId="98c5255222843368" providerId="LiveId" clId="{E29CD78A-66C4-4D19-AB7E-DBF9BA8A5F2C}" dt="2019-10-25T09:37:25.881" v="11412" actId="20577"/>
          <ac:spMkLst>
            <pc:docMk/>
            <pc:sldMk cId="2796083581" sldId="319"/>
            <ac:spMk id="2" creationId="{9DEB61B1-832E-4AF8-8E07-24B54C42DD38}"/>
          </ac:spMkLst>
        </pc:spChg>
        <pc:spChg chg="mod">
          <ac:chgData name="Andy Price" userId="98c5255222843368" providerId="LiveId" clId="{E29CD78A-66C4-4D19-AB7E-DBF9BA8A5F2C}" dt="2019-10-25T09:40:03.372" v="11666" actId="20577"/>
          <ac:spMkLst>
            <pc:docMk/>
            <pc:sldMk cId="2796083581" sldId="319"/>
            <ac:spMk id="3" creationId="{FD37E66B-E799-4676-85E9-FC0E6961CF15}"/>
          </ac:spMkLst>
        </pc:spChg>
      </pc:sldChg>
      <pc:sldChg chg="modSp add modNotes">
        <pc:chgData name="Andy Price" userId="98c5255222843368" providerId="LiveId" clId="{E29CD78A-66C4-4D19-AB7E-DBF9BA8A5F2C}" dt="2019-10-25T10:02:11.982" v="15348" actId="20577"/>
        <pc:sldMkLst>
          <pc:docMk/>
          <pc:sldMk cId="301177322" sldId="320"/>
        </pc:sldMkLst>
        <pc:spChg chg="mod">
          <ac:chgData name="Andy Price" userId="98c5255222843368" providerId="LiveId" clId="{E29CD78A-66C4-4D19-AB7E-DBF9BA8A5F2C}" dt="2019-10-25T09:40:21.016" v="11681" actId="20577"/>
          <ac:spMkLst>
            <pc:docMk/>
            <pc:sldMk cId="301177322" sldId="320"/>
            <ac:spMk id="2" creationId="{D83C653E-4053-4094-880E-5B04258D79E6}"/>
          </ac:spMkLst>
        </pc:spChg>
        <pc:spChg chg="mod">
          <ac:chgData name="Andy Price" userId="98c5255222843368" providerId="LiveId" clId="{E29CD78A-66C4-4D19-AB7E-DBF9BA8A5F2C}" dt="2019-10-25T10:02:11.982" v="15348" actId="20577"/>
          <ac:spMkLst>
            <pc:docMk/>
            <pc:sldMk cId="301177322" sldId="320"/>
            <ac:spMk id="3" creationId="{C90FDF16-5D8B-49CC-9DC7-04666024C9BE}"/>
          </ac:spMkLst>
        </pc:spChg>
      </pc:sldChg>
      <pc:sldChg chg="addSp delSp modSp add mod setBg setClrOvrMap">
        <pc:chgData name="Andy Price" userId="98c5255222843368" providerId="LiveId" clId="{E29CD78A-66C4-4D19-AB7E-DBF9BA8A5F2C}" dt="2019-10-25T10:03:45.216" v="15472" actId="26606"/>
        <pc:sldMkLst>
          <pc:docMk/>
          <pc:sldMk cId="497198257" sldId="321"/>
        </pc:sldMkLst>
        <pc:spChg chg="mod">
          <ac:chgData name="Andy Price" userId="98c5255222843368" providerId="LiveId" clId="{E29CD78A-66C4-4D19-AB7E-DBF9BA8A5F2C}" dt="2019-10-25T10:03:45.216" v="15472" actId="26606"/>
          <ac:spMkLst>
            <pc:docMk/>
            <pc:sldMk cId="497198257" sldId="321"/>
            <ac:spMk id="2" creationId="{0CC0F282-3B32-4FA9-969B-3A6F0F6C9826}"/>
          </ac:spMkLst>
        </pc:spChg>
        <pc:spChg chg="del">
          <ac:chgData name="Andy Price" userId="98c5255222843368" providerId="LiveId" clId="{E29CD78A-66C4-4D19-AB7E-DBF9BA8A5F2C}" dt="2019-10-25T10:03:31.460" v="15468" actId="478"/>
          <ac:spMkLst>
            <pc:docMk/>
            <pc:sldMk cId="497198257" sldId="321"/>
            <ac:spMk id="3" creationId="{D43299DF-1104-49FB-8F3C-4399DDDF9E70}"/>
          </ac:spMkLst>
        </pc:spChg>
        <pc:spChg chg="add">
          <ac:chgData name="Andy Price" userId="98c5255222843368" providerId="LiveId" clId="{E29CD78A-66C4-4D19-AB7E-DBF9BA8A5F2C}" dt="2019-10-25T10:03:45.216" v="15472" actId="26606"/>
          <ac:spMkLst>
            <pc:docMk/>
            <pc:sldMk cId="497198257" sldId="321"/>
            <ac:spMk id="10" creationId="{1DB7C82F-AB7E-4F0C-B829-FA1B9C415180}"/>
          </ac:spMkLst>
        </pc:spChg>
        <pc:picChg chg="add mod">
          <ac:chgData name="Andy Price" userId="98c5255222843368" providerId="LiveId" clId="{E29CD78A-66C4-4D19-AB7E-DBF9BA8A5F2C}" dt="2019-10-25T10:03:45.216" v="15472" actId="26606"/>
          <ac:picMkLst>
            <pc:docMk/>
            <pc:sldMk cId="497198257" sldId="321"/>
            <ac:picMk id="5" creationId="{B7E2B7A8-CCCB-4768-A375-E4715EC4D3CA}"/>
          </ac:picMkLst>
        </pc:picChg>
      </pc:sldChg>
      <pc:sldChg chg="addSp delSp modSp add mod setBg setClrOvrMap modNotes">
        <pc:chgData name="Andy Price" userId="98c5255222843368" providerId="LiveId" clId="{E29CD78A-66C4-4D19-AB7E-DBF9BA8A5F2C}" dt="2019-10-25T10:32:08.644" v="16083" actId="20577"/>
        <pc:sldMkLst>
          <pc:docMk/>
          <pc:sldMk cId="617026202" sldId="322"/>
        </pc:sldMkLst>
        <pc:spChg chg="mod ord">
          <ac:chgData name="Andy Price" userId="98c5255222843368" providerId="LiveId" clId="{E29CD78A-66C4-4D19-AB7E-DBF9BA8A5F2C}" dt="2019-10-25T10:29:31.571" v="15737" actId="26606"/>
          <ac:spMkLst>
            <pc:docMk/>
            <pc:sldMk cId="617026202" sldId="322"/>
            <ac:spMk id="2" creationId="{7EC4E479-E534-4307-A589-FEF8EA5EB2CC}"/>
          </ac:spMkLst>
        </pc:spChg>
        <pc:spChg chg="mod ord">
          <ac:chgData name="Andy Price" userId="98c5255222843368" providerId="LiveId" clId="{E29CD78A-66C4-4D19-AB7E-DBF9BA8A5F2C}" dt="2019-10-25T10:29:31.571" v="15737" actId="26606"/>
          <ac:spMkLst>
            <pc:docMk/>
            <pc:sldMk cId="617026202" sldId="322"/>
            <ac:spMk id="3" creationId="{575C464B-7521-4777-A231-86B7757B3F7B}"/>
          </ac:spMkLst>
        </pc:spChg>
        <pc:spChg chg="add del">
          <ac:chgData name="Andy Price" userId="98c5255222843368" providerId="LiveId" clId="{E29CD78A-66C4-4D19-AB7E-DBF9BA8A5F2C}" dt="2019-10-25T10:28:28.159" v="15673" actId="26606"/>
          <ac:spMkLst>
            <pc:docMk/>
            <pc:sldMk cId="617026202" sldId="322"/>
            <ac:spMk id="12" creationId="{2C6A2225-94AF-4BC4-98F4-77746E7B10A9}"/>
          </ac:spMkLst>
        </pc:spChg>
        <pc:spChg chg="add del">
          <ac:chgData name="Andy Price" userId="98c5255222843368" providerId="LiveId" clId="{E29CD78A-66C4-4D19-AB7E-DBF9BA8A5F2C}" dt="2019-10-25T10:28:28.159" v="15673" actId="26606"/>
          <ac:spMkLst>
            <pc:docMk/>
            <pc:sldMk cId="617026202" sldId="322"/>
            <ac:spMk id="14" creationId="{648F5915-2CE1-4F74-88C5-D4366893D2DF}"/>
          </ac:spMkLst>
        </pc:spChg>
        <pc:spChg chg="add del">
          <ac:chgData name="Andy Price" userId="98c5255222843368" providerId="LiveId" clId="{E29CD78A-66C4-4D19-AB7E-DBF9BA8A5F2C}" dt="2019-10-25T10:28:30.013" v="15675" actId="26606"/>
          <ac:spMkLst>
            <pc:docMk/>
            <pc:sldMk cId="617026202" sldId="322"/>
            <ac:spMk id="16" creationId="{37FEB674-D811-4FFE-A878-29D0C0ED18D4}"/>
          </ac:spMkLst>
        </pc:spChg>
        <pc:spChg chg="add del">
          <ac:chgData name="Andy Price" userId="98c5255222843368" providerId="LiveId" clId="{E29CD78A-66C4-4D19-AB7E-DBF9BA8A5F2C}" dt="2019-10-25T10:28:42.824" v="15679" actId="26606"/>
          <ac:spMkLst>
            <pc:docMk/>
            <pc:sldMk cId="617026202" sldId="322"/>
            <ac:spMk id="20" creationId="{CF62D2A7-8207-488C-9F46-316BA81A16C8}"/>
          </ac:spMkLst>
        </pc:spChg>
        <pc:spChg chg="add del">
          <ac:chgData name="Andy Price" userId="98c5255222843368" providerId="LiveId" clId="{E29CD78A-66C4-4D19-AB7E-DBF9BA8A5F2C}" dt="2019-10-25T10:29:31.571" v="15738" actId="26606"/>
          <ac:spMkLst>
            <pc:docMk/>
            <pc:sldMk cId="617026202" sldId="322"/>
            <ac:spMk id="22" creationId="{EB181E26-89C4-4A14-92DE-0F4C4B0E9484}"/>
          </ac:spMkLst>
        </pc:spChg>
        <pc:spChg chg="add del">
          <ac:chgData name="Andy Price" userId="98c5255222843368" providerId="LiveId" clId="{E29CD78A-66C4-4D19-AB7E-DBF9BA8A5F2C}" dt="2019-10-25T10:29:31.571" v="15738" actId="26606"/>
          <ac:spMkLst>
            <pc:docMk/>
            <pc:sldMk cId="617026202" sldId="322"/>
            <ac:spMk id="23" creationId="{13958066-7CBD-4B89-8F46-614C4F28BCF9}"/>
          </ac:spMkLst>
        </pc:spChg>
        <pc:spChg chg="add del">
          <ac:chgData name="Andy Price" userId="98c5255222843368" providerId="LiveId" clId="{E29CD78A-66C4-4D19-AB7E-DBF9BA8A5F2C}" dt="2019-10-25T10:29:24.408" v="15731" actId="26606"/>
          <ac:spMkLst>
            <pc:docMk/>
            <pc:sldMk cId="617026202" sldId="322"/>
            <ac:spMk id="28" creationId="{89AC137A-F7D0-43CC-A46F-113F475E4806}"/>
          </ac:spMkLst>
        </pc:spChg>
        <pc:spChg chg="add del">
          <ac:chgData name="Andy Price" userId="98c5255222843368" providerId="LiveId" clId="{E29CD78A-66C4-4D19-AB7E-DBF9BA8A5F2C}" dt="2019-10-25T10:29:26.242" v="15733" actId="26606"/>
          <ac:spMkLst>
            <pc:docMk/>
            <pc:sldMk cId="617026202" sldId="322"/>
            <ac:spMk id="30" creationId="{A03E2379-8871-408A-95CE-7AAE8FA53AE5}"/>
          </ac:spMkLst>
        </pc:spChg>
        <pc:spChg chg="add del">
          <ac:chgData name="Andy Price" userId="98c5255222843368" providerId="LiveId" clId="{E29CD78A-66C4-4D19-AB7E-DBF9BA8A5F2C}" dt="2019-10-25T10:29:26.242" v="15733" actId="26606"/>
          <ac:spMkLst>
            <pc:docMk/>
            <pc:sldMk cId="617026202" sldId="322"/>
            <ac:spMk id="31" creationId="{A0BF428C-DA8B-4D99-9930-18F7F91D873D}"/>
          </ac:spMkLst>
        </pc:spChg>
        <pc:spChg chg="add del">
          <ac:chgData name="Andy Price" userId="98c5255222843368" providerId="LiveId" clId="{E29CD78A-66C4-4D19-AB7E-DBF9BA8A5F2C}" dt="2019-10-25T10:29:30.113" v="15735" actId="26606"/>
          <ac:spMkLst>
            <pc:docMk/>
            <pc:sldMk cId="617026202" sldId="322"/>
            <ac:spMk id="33" creationId="{EF9B8DF2-C3F5-49A2-94D2-F7B65A0F1F15}"/>
          </ac:spMkLst>
        </pc:spChg>
        <pc:spChg chg="add">
          <ac:chgData name="Andy Price" userId="98c5255222843368" providerId="LiveId" clId="{E29CD78A-66C4-4D19-AB7E-DBF9BA8A5F2C}" dt="2019-10-25T10:29:31.571" v="15738" actId="26606"/>
          <ac:spMkLst>
            <pc:docMk/>
            <pc:sldMk cId="617026202" sldId="322"/>
            <ac:spMk id="37" creationId="{EB181E26-89C4-4A14-92DE-0F4C4B0E9484}"/>
          </ac:spMkLst>
        </pc:spChg>
        <pc:spChg chg="add">
          <ac:chgData name="Andy Price" userId="98c5255222843368" providerId="LiveId" clId="{E29CD78A-66C4-4D19-AB7E-DBF9BA8A5F2C}" dt="2019-10-25T10:29:31.571" v="15738" actId="26606"/>
          <ac:spMkLst>
            <pc:docMk/>
            <pc:sldMk cId="617026202" sldId="322"/>
            <ac:spMk id="38" creationId="{13958066-7CBD-4B89-8F46-614C4F28BCF9}"/>
          </ac:spMkLst>
        </pc:spChg>
        <pc:picChg chg="add mod ord">
          <ac:chgData name="Andy Price" userId="98c5255222843368" providerId="LiveId" clId="{E29CD78A-66C4-4D19-AB7E-DBF9BA8A5F2C}" dt="2019-10-25T10:29:31.571" v="15737" actId="26606"/>
          <ac:picMkLst>
            <pc:docMk/>
            <pc:sldMk cId="617026202" sldId="322"/>
            <ac:picMk id="5" creationId="{33DCEE0B-D522-49CE-B6CD-F1E711A1A7B8}"/>
          </ac:picMkLst>
        </pc:picChg>
        <pc:picChg chg="add mod ord">
          <ac:chgData name="Andy Price" userId="98c5255222843368" providerId="LiveId" clId="{E29CD78A-66C4-4D19-AB7E-DBF9BA8A5F2C}" dt="2019-10-25T10:29:31.571" v="15737" actId="26606"/>
          <ac:picMkLst>
            <pc:docMk/>
            <pc:sldMk cId="617026202" sldId="322"/>
            <ac:picMk id="7" creationId="{B82A3313-8802-4B91-A2F9-0F83BE6FDAB8}"/>
          </ac:picMkLst>
        </pc:picChg>
        <pc:picChg chg="add del">
          <ac:chgData name="Andy Price" userId="98c5255222843368" providerId="LiveId" clId="{E29CD78A-66C4-4D19-AB7E-DBF9BA8A5F2C}" dt="2019-10-25T10:28:33.081" v="15677" actId="26606"/>
          <ac:picMkLst>
            <pc:docMk/>
            <pc:sldMk cId="617026202" sldId="322"/>
            <ac:picMk id="18" creationId="{22901FED-4FC9-4ED5-8123-C98BCD1616BA}"/>
          </ac:picMkLst>
        </pc:picChg>
        <pc:picChg chg="add del">
          <ac:chgData name="Andy Price" userId="98c5255222843368" providerId="LiveId" clId="{E29CD78A-66C4-4D19-AB7E-DBF9BA8A5F2C}" dt="2019-10-25T10:29:31.571" v="15737" actId="26606"/>
          <ac:picMkLst>
            <pc:docMk/>
            <pc:sldMk cId="617026202" sldId="322"/>
            <ac:picMk id="35" creationId="{22901FED-4FC9-4ED5-8123-C98BCD1616BA}"/>
          </ac:picMkLst>
        </pc:picChg>
      </pc:sldChg>
      <pc:sldChg chg="modSp add modNotes">
        <pc:chgData name="Andy Price" userId="98c5255222843368" providerId="LiveId" clId="{E29CD78A-66C4-4D19-AB7E-DBF9BA8A5F2C}" dt="2019-10-25T10:43:36.099" v="18055" actId="20577"/>
        <pc:sldMkLst>
          <pc:docMk/>
          <pc:sldMk cId="219871237" sldId="323"/>
        </pc:sldMkLst>
        <pc:spChg chg="mod">
          <ac:chgData name="Andy Price" userId="98c5255222843368" providerId="LiveId" clId="{E29CD78A-66C4-4D19-AB7E-DBF9BA8A5F2C}" dt="2019-10-25T10:32:51.127" v="16122" actId="20577"/>
          <ac:spMkLst>
            <pc:docMk/>
            <pc:sldMk cId="219871237" sldId="323"/>
            <ac:spMk id="2" creationId="{E43BE193-DEB0-4D96-A1C4-5929E6485730}"/>
          </ac:spMkLst>
        </pc:spChg>
        <pc:spChg chg="mod">
          <ac:chgData name="Andy Price" userId="98c5255222843368" providerId="LiveId" clId="{E29CD78A-66C4-4D19-AB7E-DBF9BA8A5F2C}" dt="2019-10-25T10:37:48.366" v="16924" actId="20577"/>
          <ac:spMkLst>
            <pc:docMk/>
            <pc:sldMk cId="219871237" sldId="323"/>
            <ac:spMk id="3" creationId="{807396BC-5E53-4818-A1CF-5A1461B9A6D8}"/>
          </ac:spMkLst>
        </pc:spChg>
      </pc:sldChg>
      <pc:sldChg chg="addSp modSp add modNotes">
        <pc:chgData name="Andy Price" userId="98c5255222843368" providerId="LiveId" clId="{E29CD78A-66C4-4D19-AB7E-DBF9BA8A5F2C}" dt="2019-10-25T10:56:16.449" v="20287" actId="20577"/>
        <pc:sldMkLst>
          <pc:docMk/>
          <pc:sldMk cId="2783272998" sldId="324"/>
        </pc:sldMkLst>
        <pc:spChg chg="mod">
          <ac:chgData name="Andy Price" userId="98c5255222843368" providerId="LiveId" clId="{E29CD78A-66C4-4D19-AB7E-DBF9BA8A5F2C}" dt="2019-10-25T10:44:10.599" v="18099" actId="20577"/>
          <ac:spMkLst>
            <pc:docMk/>
            <pc:sldMk cId="2783272998" sldId="324"/>
            <ac:spMk id="2" creationId="{1B245FC9-1ADC-414B-A383-AD0B4B5FD89E}"/>
          </ac:spMkLst>
        </pc:spChg>
        <pc:spChg chg="add mod">
          <ac:chgData name="Andy Price" userId="98c5255222843368" providerId="LiveId" clId="{E29CD78A-66C4-4D19-AB7E-DBF9BA8A5F2C}" dt="2019-10-25T10:47:53.321" v="18844" actId="20577"/>
          <ac:spMkLst>
            <pc:docMk/>
            <pc:sldMk cId="2783272998" sldId="324"/>
            <ac:spMk id="3" creationId="{647A1875-7CFD-4845-9CA0-8486D93F0CEF}"/>
          </ac:spMkLst>
        </pc:spChg>
      </pc:sldChg>
      <pc:sldChg chg="modSp add modNotes">
        <pc:chgData name="Andy Price" userId="98c5255222843368" providerId="LiveId" clId="{E29CD78A-66C4-4D19-AB7E-DBF9BA8A5F2C}" dt="2019-10-25T11:01:33.432" v="21336" actId="20577"/>
        <pc:sldMkLst>
          <pc:docMk/>
          <pc:sldMk cId="1895323149" sldId="325"/>
        </pc:sldMkLst>
        <pc:spChg chg="mod">
          <ac:chgData name="Andy Price" userId="98c5255222843368" providerId="LiveId" clId="{E29CD78A-66C4-4D19-AB7E-DBF9BA8A5F2C}" dt="2019-10-25T10:48:25.115" v="18855" actId="20577"/>
          <ac:spMkLst>
            <pc:docMk/>
            <pc:sldMk cId="1895323149" sldId="325"/>
            <ac:spMk id="2" creationId="{1B245FC9-1ADC-414B-A383-AD0B4B5FD89E}"/>
          </ac:spMkLst>
        </pc:spChg>
        <pc:spChg chg="mod">
          <ac:chgData name="Andy Price" userId="98c5255222843368" providerId="LiveId" clId="{E29CD78A-66C4-4D19-AB7E-DBF9BA8A5F2C}" dt="2019-10-25T10:58:38.999" v="20647" actId="20577"/>
          <ac:spMkLst>
            <pc:docMk/>
            <pc:sldMk cId="1895323149" sldId="325"/>
            <ac:spMk id="3" creationId="{647A1875-7CFD-4845-9CA0-8486D93F0CEF}"/>
          </ac:spMkLst>
        </pc:spChg>
      </pc:sldChg>
      <pc:sldChg chg="addSp modSp add modAnim modNotes">
        <pc:chgData name="Andy Price" userId="98c5255222843368" providerId="LiveId" clId="{E29CD78A-66C4-4D19-AB7E-DBF9BA8A5F2C}" dt="2019-10-25T13:27:23.599" v="22038" actId="20577"/>
        <pc:sldMkLst>
          <pc:docMk/>
          <pc:sldMk cId="3717801739" sldId="326"/>
        </pc:sldMkLst>
        <pc:spChg chg="mod">
          <ac:chgData name="Andy Price" userId="98c5255222843368" providerId="LiveId" clId="{E29CD78A-66C4-4D19-AB7E-DBF9BA8A5F2C}" dt="2019-10-25T13:23:04.182" v="21366" actId="5793"/>
          <ac:spMkLst>
            <pc:docMk/>
            <pc:sldMk cId="3717801739" sldId="326"/>
            <ac:spMk id="2" creationId="{B14B4929-47D6-4BAB-B489-3EF476C0D53F}"/>
          </ac:spMkLst>
        </pc:spChg>
        <pc:picChg chg="add mod">
          <ac:chgData name="Andy Price" userId="98c5255222843368" providerId="LiveId" clId="{E29CD78A-66C4-4D19-AB7E-DBF9BA8A5F2C}" dt="2019-10-25T13:23:14.535" v="21367"/>
          <ac:picMkLst>
            <pc:docMk/>
            <pc:sldMk cId="3717801739" sldId="326"/>
            <ac:picMk id="3" creationId="{D2340A72-B4F4-4300-A98E-6D1CE4B1EE7F}"/>
          </ac:picMkLst>
        </pc:picChg>
      </pc:sldChg>
      <pc:sldChg chg="addSp delSp modSp add del modNotes">
        <pc:chgData name="Andy Price" userId="98c5255222843368" providerId="LiveId" clId="{E29CD78A-66C4-4D19-AB7E-DBF9BA8A5F2C}" dt="2019-10-25T13:36:47.569" v="22159" actId="2696"/>
        <pc:sldMkLst>
          <pc:docMk/>
          <pc:sldMk cId="723384110" sldId="327"/>
        </pc:sldMkLst>
        <pc:spChg chg="mod">
          <ac:chgData name="Andy Price" userId="98c5255222843368" providerId="LiveId" clId="{E29CD78A-66C4-4D19-AB7E-DBF9BA8A5F2C}" dt="2019-10-25T13:36:40.949" v="22157" actId="20577"/>
          <ac:spMkLst>
            <pc:docMk/>
            <pc:sldMk cId="723384110" sldId="327"/>
            <ac:spMk id="2" creationId="{0A7C866E-CF9A-47DE-8873-D18B57DB05E5}"/>
          </ac:spMkLst>
        </pc:spChg>
        <pc:picChg chg="add del mod">
          <ac:chgData name="Andy Price" userId="98c5255222843368" providerId="LiveId" clId="{E29CD78A-66C4-4D19-AB7E-DBF9BA8A5F2C}" dt="2019-10-25T13:36:23.342" v="22142" actId="478"/>
          <ac:picMkLst>
            <pc:docMk/>
            <pc:sldMk cId="723384110" sldId="327"/>
            <ac:picMk id="4" creationId="{27998BA6-EC6E-4146-BEEF-252335540336}"/>
          </ac:picMkLst>
        </pc:picChg>
        <pc:picChg chg="add del mod">
          <ac:chgData name="Andy Price" userId="98c5255222843368" providerId="LiveId" clId="{E29CD78A-66C4-4D19-AB7E-DBF9BA8A5F2C}" dt="2019-10-25T13:36:43.076" v="22158" actId="478"/>
          <ac:picMkLst>
            <pc:docMk/>
            <pc:sldMk cId="723384110" sldId="327"/>
            <ac:picMk id="6" creationId="{7FFD22D2-B9BD-42D4-A5B3-9B11A2A461E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01/06/2020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dirty="0"/>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2</a:t>
            </a:fld>
            <a:endParaRPr dirty="0"/>
          </a:p>
        </p:txBody>
      </p:sp>
    </p:spTree>
    <p:extLst>
      <p:ext uri="{BB962C8B-B14F-4D97-AF65-F5344CB8AC3E}">
        <p14:creationId xmlns:p14="http://schemas.microsoft.com/office/powerpoint/2010/main" val="41898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3</a:t>
            </a:fld>
            <a:endParaRPr dirty="0"/>
          </a:p>
        </p:txBody>
      </p:sp>
    </p:spTree>
    <p:extLst>
      <p:ext uri="{BB962C8B-B14F-4D97-AF65-F5344CB8AC3E}">
        <p14:creationId xmlns:p14="http://schemas.microsoft.com/office/powerpoint/2010/main" val="4166886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القسم في العرض التقديمي نطاق مشكلة السلامة على الطريق في أنحاء العالم.</a:t>
            </a:r>
          </a:p>
        </p:txBody>
      </p:sp>
      <p:sp>
        <p:nvSpPr>
          <p:cNvPr id="4" name="Slide Number Placeholder 3"/>
          <p:cNvSpPr>
            <a:spLocks noGrp="1"/>
          </p:cNvSpPr>
          <p:nvPr>
            <p:ph type="sldNum" sz="quarter" idx="5"/>
          </p:nvPr>
        </p:nvSpPr>
        <p:spPr/>
        <p:txBody>
          <a:bodyPr/>
          <a:lstStyle/>
          <a:p>
            <a:pPr algn="r" rtl="1"/>
            <a:fld id="{F0A5EA2A-9870-49DA-B982-5C0E83C0E355}" type="slidenum">
              <a:rPr/>
              <a:t>4</a:t>
            </a:fld>
            <a:endParaRPr dirty="0"/>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مقدمة بالفيديو تلقي الضوء على النطاق الحقيقي لمشكلة السلامة على الطريق في أنحاء العالم.</a:t>
            </a:r>
          </a:p>
          <a:p>
            <a:endParaRPr lang="en-GB" dirty="0"/>
          </a:p>
          <a:p>
            <a:pPr algn="r" rtl="1"/>
            <a:r>
              <a:rPr lang="ar-SA" dirty="0"/>
              <a:t>تلقي الضوء على بعض الحقائق والأرقام والأحاديث المتعلقة بأهداف التنمية المستدامة كإطار عمل للحكومات يُستخدم في المساعدة على تحسين السلامة على الطريق.</a:t>
            </a:r>
          </a:p>
        </p:txBody>
      </p:sp>
      <p:sp>
        <p:nvSpPr>
          <p:cNvPr id="4" name="Slide Number Placeholder 3"/>
          <p:cNvSpPr>
            <a:spLocks noGrp="1"/>
          </p:cNvSpPr>
          <p:nvPr>
            <p:ph type="sldNum" sz="quarter" idx="5"/>
          </p:nvPr>
        </p:nvSpPr>
        <p:spPr/>
        <p:txBody>
          <a:bodyPr/>
          <a:lstStyle/>
          <a:p>
            <a:pPr algn="r" rtl="1"/>
            <a:fld id="{F0A5EA2A-9870-49DA-B982-5C0E83C0E355}" type="slidenum">
              <a:rPr/>
              <a:t>5</a:t>
            </a:fld>
            <a:endParaRPr dirty="0"/>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يلخص هذا الرسم المعلوماتي بعض المعلومات الواردة في الفيديو، ويلقي الضوء على نطاق المشكلة بالنسبة إلى البلدان ذات الدخل المنخفض والمتوسط، وكذلك المشكلة الخاصة بمستخدمي الطريق المعرضين للحوادث - المشاة وسائقي الدراجات البخارية والدراجات العادية.</a:t>
            </a:r>
          </a:p>
          <a:p>
            <a:endParaRPr lang="en-GB" dirty="0"/>
          </a:p>
          <a:p>
            <a:pPr algn="r" rtl="1"/>
            <a:r>
              <a:rPr lang="ar-SA" dirty="0"/>
              <a:t>قم بتذكير السائقين بأنهم يستخدمون الطريق مع مستخدمي طريق معرضين للحوادث، وأنهم يجب أن ينتبهوا أكثر ليتجنبوا التورط في اصطدام يتضمن مشاة أو سائقي دراجات عادية أو بخارية.</a:t>
            </a:r>
          </a:p>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6</a:t>
            </a:fld>
            <a:endParaRPr dirty="0"/>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خريطة الخطر هذه لأماكن وقوع الوفيات على الطريق - كلما كان اللون داكنًا، ارتفع عدد الوفيات لكل 100,000 نسمة - تساعدك على معرفة مكان المشاكل حيث يقود السائقون.</a:t>
            </a:r>
          </a:p>
          <a:p>
            <a:endParaRPr lang="en-GB" dirty="0"/>
          </a:p>
          <a:p>
            <a:pPr algn="r" rtl="1"/>
            <a:r>
              <a:rPr lang="ar-SA" dirty="0"/>
              <a:t>استخدم هذا الرابط للتعرف على الوضع في البلدان التي يقود فيها السائقون: </a:t>
            </a:r>
          </a:p>
          <a:p>
            <a:endParaRPr lang="en-GB" dirty="0"/>
          </a:p>
          <a:p>
            <a:pPr algn="r" rtl="1"/>
            <a:r>
              <a:rPr lang="ar-SA" dirty="0"/>
              <a:t> </a:t>
            </a:r>
            <a:r>
              <a:rPr lang="ar-SA" dirty="0">
                <a:hlinkClick r:id="rId3"/>
              </a:rPr>
              <a:t>https://www.grsproadsafety.org/resources/global-crash-data/</a:t>
            </a:r>
          </a:p>
          <a:p>
            <a:endParaRPr lang="en-GB" dirty="0"/>
          </a:p>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7</a:t>
            </a:fld>
            <a:endParaRPr dirty="0"/>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السرعة غير اللائقة من بين الأسباب الرئيسية لوقوع الحوادث.</a:t>
            </a:r>
          </a:p>
          <a:p>
            <a:endParaRPr lang="en-GB" dirty="0"/>
          </a:p>
          <a:p>
            <a:pPr algn="r" rtl="1"/>
            <a:r>
              <a:rPr lang="ar-SA" dirty="0"/>
              <a:t>افتح نقاشًا حول السرعة، واسأل عن بعض أسباب سرعة السائقين.</a:t>
            </a:r>
          </a:p>
        </p:txBody>
      </p:sp>
      <p:sp>
        <p:nvSpPr>
          <p:cNvPr id="4" name="Slide Number Placeholder 3"/>
          <p:cNvSpPr>
            <a:spLocks noGrp="1"/>
          </p:cNvSpPr>
          <p:nvPr>
            <p:ph type="sldNum" sz="quarter" idx="5"/>
          </p:nvPr>
        </p:nvSpPr>
        <p:spPr/>
        <p:txBody>
          <a:bodyPr/>
          <a:lstStyle/>
          <a:p>
            <a:pPr algn="r" rtl="1"/>
            <a:fld id="{F0A5EA2A-9870-49DA-B982-5C0E83C0E355}" type="slidenum">
              <a:rPr/>
              <a:t>8</a:t>
            </a:fld>
            <a:endParaRPr dirty="0"/>
          </a:p>
        </p:txBody>
      </p:sp>
    </p:spTree>
    <p:extLst>
      <p:ext uri="{BB962C8B-B14F-4D97-AF65-F5344CB8AC3E}">
        <p14:creationId xmlns:p14="http://schemas.microsoft.com/office/powerpoint/2010/main" val="3570087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الرسم المعلوماتي أهمية حدود السرعة المنخفضة.</a:t>
            </a:r>
          </a:p>
          <a:p>
            <a:endParaRPr lang="en-GB" dirty="0"/>
          </a:p>
          <a:p>
            <a:pPr algn="r" rtl="1"/>
            <a:r>
              <a:rPr lang="ar-SA" dirty="0"/>
              <a:t>ركّز على حقيقة أن الانخفاض بنسبة 5% في السرعة يؤدي إلى انخفاض بنسبة 30% في الاصطدامات.</a:t>
            </a:r>
          </a:p>
          <a:p>
            <a:endParaRPr lang="en-GB" dirty="0"/>
          </a:p>
          <a:p>
            <a:pPr algn="r" rtl="1"/>
            <a:r>
              <a:rPr lang="ar-SA" dirty="0"/>
              <a:t>اسأل عما إذا كانت أي وظيفة يقومون بها تستحق الإسراع لإنجازها؟  تذكّر أن 52% من الوفيات تتضمن مستخدمًا للطريق معرضًا للحوادث - أحد المشاة أو راكبي الدراجات العادية أو البخارية.  قم بتذكير السائقين بأنهم كلما كانوا يقودون بسرعة أكبر في الاصطدام الذي يتضمن أحد مستخدمي الطريق هؤلاء، زادت خطورة العواقب.</a:t>
            </a:r>
          </a:p>
          <a:p>
            <a:endParaRPr lang="en-GB" dirty="0"/>
          </a:p>
          <a:p>
            <a:pPr algn="r" rtl="1"/>
            <a:r>
              <a:rPr lang="ar-SA" dirty="0"/>
              <a:t>تُعتبر القيادة بسرعات آمنة على حسب الظروف الحالية للطريق والطقس أمرًا حيويًّا في أي سياسة للسلامة على الطريق.  ينبغي أن نؤكد لسائقينا على أن حد السرعة ليس هدفًا، وأنه في الكثير من المواقف -كما في حالة الاختناق المروري على الطريق والطقس السيئ، وفي الليل، وما إلى ذلك- لن يكون من الآمن أن تقود وفق حد السرعة.</a:t>
            </a:r>
          </a:p>
          <a:p>
            <a:endParaRPr lang="en-GB" dirty="0"/>
          </a:p>
          <a:p>
            <a:pPr algn="r" rtl="1"/>
            <a:r>
              <a:rPr lang="ar-SA" dirty="0"/>
              <a:t>قم بالتذكير عندها بما تقوله السياسة لديك بشأن الإسراع، والآثار المحتملة عليهم إذا تبين أنهم مسرعون، أو إذا تعرضوا للمقاضاة/ الغرامات من السلطات. </a:t>
            </a:r>
          </a:p>
        </p:txBody>
      </p:sp>
      <p:sp>
        <p:nvSpPr>
          <p:cNvPr id="4" name="Slide Number Placeholder 3"/>
          <p:cNvSpPr>
            <a:spLocks noGrp="1"/>
          </p:cNvSpPr>
          <p:nvPr>
            <p:ph type="sldNum" sz="quarter" idx="5"/>
          </p:nvPr>
        </p:nvSpPr>
        <p:spPr/>
        <p:txBody>
          <a:bodyPr/>
          <a:lstStyle/>
          <a:p>
            <a:pPr algn="r" rtl="1"/>
            <a:fld id="{F0A5EA2A-9870-49DA-B982-5C0E83C0E355}" type="slidenum">
              <a:rPr/>
              <a:t>9</a:t>
            </a:fld>
            <a:endParaRPr dirty="0"/>
          </a:p>
        </p:txBody>
      </p:sp>
    </p:spTree>
    <p:extLst>
      <p:ext uri="{BB962C8B-B14F-4D97-AF65-F5344CB8AC3E}">
        <p14:creationId xmlns:p14="http://schemas.microsoft.com/office/powerpoint/2010/main" val="2716595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يبين هذا الفيديو -من المملكة المتحدة- أنه عند سرعة 40 ميلاً في الساعة (64 كيلومترًا في الساعة)، هناك احتمال بنسبة 80% أن يتعرض أحد المشاة للقتل في حادث.  عند سرعة 30 ميلاً في الساعة (48 كيلومترًا في الساعة)، هناك احتمال بنسبة 80% أن ينجو أحد المشاة من حادث.</a:t>
            </a:r>
          </a:p>
          <a:p>
            <a:endParaRPr lang="en-GB" dirty="0"/>
          </a:p>
          <a:p>
            <a:pPr algn="r" rtl="1"/>
            <a:r>
              <a:rPr lang="ar-SA" dirty="0"/>
              <a:t>يبين هذا أهمية القيادة وفق حد السرعة المعلن، أو أقل منه في المناطق الحضرية.</a:t>
            </a:r>
          </a:p>
        </p:txBody>
      </p:sp>
      <p:sp>
        <p:nvSpPr>
          <p:cNvPr id="4" name="Slide Number Placeholder 3"/>
          <p:cNvSpPr>
            <a:spLocks noGrp="1"/>
          </p:cNvSpPr>
          <p:nvPr>
            <p:ph type="sldNum" sz="quarter" idx="5"/>
          </p:nvPr>
        </p:nvSpPr>
        <p:spPr/>
        <p:txBody>
          <a:bodyPr/>
          <a:lstStyle/>
          <a:p>
            <a:pPr algn="r" rtl="1"/>
            <a:fld id="{F0A5EA2A-9870-49DA-B982-5C0E83C0E355}" type="slidenum">
              <a:rPr/>
              <a:t>10</a:t>
            </a:fld>
            <a:endParaRPr dirty="0"/>
          </a:p>
        </p:txBody>
      </p:sp>
    </p:spTree>
    <p:extLst>
      <p:ext uri="{BB962C8B-B14F-4D97-AF65-F5344CB8AC3E}">
        <p14:creationId xmlns:p14="http://schemas.microsoft.com/office/powerpoint/2010/main" val="2424008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في هذا الفيديو من أستراليا، يتضح لنا أن الناس يرتكبون أخطاء.  لمجرد أنك تستطيع رؤية أنه هناك سيارة تنتظر عند التقاطع، لا تفترض أنها رأتك، أو أنها أصدرت حكمًا صحيحًا بشأن سرعة حركتك.</a:t>
            </a:r>
          </a:p>
          <a:p>
            <a:endParaRPr lang="en-GB" dirty="0"/>
          </a:p>
          <a:p>
            <a:pPr algn="r" rtl="1"/>
            <a:r>
              <a:rPr lang="ar-SA" dirty="0"/>
              <a:t>هل يمكن أن تتوقف بأمان إذا تحرك الشخص من جانب الطريق؟</a:t>
            </a:r>
          </a:p>
        </p:txBody>
      </p:sp>
      <p:sp>
        <p:nvSpPr>
          <p:cNvPr id="4" name="Slide Number Placeholder 3"/>
          <p:cNvSpPr>
            <a:spLocks noGrp="1"/>
          </p:cNvSpPr>
          <p:nvPr>
            <p:ph type="sldNum" sz="quarter" idx="5"/>
          </p:nvPr>
        </p:nvSpPr>
        <p:spPr/>
        <p:txBody>
          <a:bodyPr/>
          <a:lstStyle/>
          <a:p>
            <a:pPr algn="r" rtl="1"/>
            <a:fld id="{F0A5EA2A-9870-49DA-B982-5C0E83C0E355}" type="slidenum">
              <a:rPr/>
              <a:t>11</a:t>
            </a:fld>
            <a:endParaRPr dirty="0"/>
          </a:p>
        </p:txBody>
      </p:sp>
    </p:spTree>
    <p:extLst>
      <p:ext uri="{BB962C8B-B14F-4D97-AF65-F5344CB8AC3E}">
        <p14:creationId xmlns:p14="http://schemas.microsoft.com/office/powerpoint/2010/main" val="2020326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من الرسائل المهمة المطلوب توصيلها للجميع ألا تتعامل مع حد السرعة باعتباره هدفًا.</a:t>
            </a:r>
          </a:p>
          <a:p>
            <a:endParaRPr lang="en-GB" dirty="0"/>
          </a:p>
          <a:p>
            <a:pPr algn="r" rtl="1"/>
            <a:r>
              <a:rPr lang="ar-SA" dirty="0"/>
              <a:t>اطلب من الجميع أمثلة في رحلاتهم اليومية؛ حيث قد لا يكون من الآمن أن تتحرك وفق حد السرعة المعلن.  استخدم معرفتك بوظائفهم/ مساراتهم/ بيئة عملهم لتقدم أمثلة محددة.</a:t>
            </a:r>
          </a:p>
        </p:txBody>
      </p:sp>
      <p:sp>
        <p:nvSpPr>
          <p:cNvPr id="4" name="Slide Number Placeholder 3"/>
          <p:cNvSpPr>
            <a:spLocks noGrp="1"/>
          </p:cNvSpPr>
          <p:nvPr>
            <p:ph type="sldNum" sz="quarter" idx="5"/>
          </p:nvPr>
        </p:nvSpPr>
        <p:spPr/>
        <p:txBody>
          <a:bodyPr/>
          <a:lstStyle/>
          <a:p>
            <a:pPr algn="r" rtl="1"/>
            <a:fld id="{F0A5EA2A-9870-49DA-B982-5C0E83C0E355}" type="slidenum">
              <a:rPr/>
              <a:t>12</a:t>
            </a:fld>
            <a:endParaRPr dirty="0"/>
          </a:p>
        </p:txBody>
      </p:sp>
    </p:spTree>
    <p:extLst>
      <p:ext uri="{BB962C8B-B14F-4D97-AF65-F5344CB8AC3E}">
        <p14:creationId xmlns:p14="http://schemas.microsoft.com/office/powerpoint/2010/main" val="107061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استعرض هذه القائمة مع التركيز على ما يلائم للسيارات التي تعرف أن السائقين يستخدمونها.</a:t>
            </a:r>
          </a:p>
          <a:p>
            <a:endParaRPr lang="en-GB" dirty="0"/>
          </a:p>
          <a:p>
            <a:pPr algn="r" rtl="1"/>
            <a:r>
              <a:rPr lang="ar-SA" dirty="0"/>
              <a:t>اسأل عما إذا كانت لديهم أي نصائح أخرى لإدارة سرعتهم.</a:t>
            </a:r>
          </a:p>
        </p:txBody>
      </p:sp>
      <p:sp>
        <p:nvSpPr>
          <p:cNvPr id="4" name="Slide Number Placeholder 3"/>
          <p:cNvSpPr>
            <a:spLocks noGrp="1"/>
          </p:cNvSpPr>
          <p:nvPr>
            <p:ph type="sldNum" sz="quarter" idx="5"/>
          </p:nvPr>
        </p:nvSpPr>
        <p:spPr/>
        <p:txBody>
          <a:bodyPr/>
          <a:lstStyle/>
          <a:p>
            <a:pPr algn="r" rtl="1"/>
            <a:fld id="{F0A5EA2A-9870-49DA-B982-5C0E83C0E355}" type="slidenum">
              <a:rPr/>
              <a:t>13</a:t>
            </a:fld>
            <a:endParaRPr dirty="0"/>
          </a:p>
        </p:txBody>
      </p:sp>
    </p:spTree>
    <p:extLst>
      <p:ext uri="{BB962C8B-B14F-4D97-AF65-F5344CB8AC3E}">
        <p14:creationId xmlns:p14="http://schemas.microsoft.com/office/powerpoint/2010/main" val="122652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14</a:t>
            </a:fld>
            <a:endParaRPr dirty="0"/>
          </a:p>
        </p:txBody>
      </p:sp>
    </p:spTree>
    <p:extLst>
      <p:ext uri="{BB962C8B-B14F-4D97-AF65-F5344CB8AC3E}">
        <p14:creationId xmlns:p14="http://schemas.microsoft.com/office/powerpoint/2010/main" val="206374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هذا الرسم المعلومات مشكلة القيادة تحت تأثير الكحول عالميًّا.</a:t>
            </a:r>
          </a:p>
        </p:txBody>
      </p:sp>
      <p:sp>
        <p:nvSpPr>
          <p:cNvPr id="4" name="Slide Number Placeholder 3"/>
          <p:cNvSpPr>
            <a:spLocks noGrp="1"/>
          </p:cNvSpPr>
          <p:nvPr>
            <p:ph type="sldNum" sz="quarter" idx="5"/>
          </p:nvPr>
        </p:nvSpPr>
        <p:spPr/>
        <p:txBody>
          <a:bodyPr/>
          <a:lstStyle/>
          <a:p>
            <a:pPr algn="r" rtl="1"/>
            <a:fld id="{F0A5EA2A-9870-49DA-B982-5C0E83C0E355}" type="slidenum">
              <a:rPr/>
              <a:t>15</a:t>
            </a:fld>
            <a:endParaRPr dirty="0"/>
          </a:p>
        </p:txBody>
      </p:sp>
    </p:spTree>
    <p:extLst>
      <p:ext uri="{BB962C8B-B14F-4D97-AF65-F5344CB8AC3E}">
        <p14:creationId xmlns:p14="http://schemas.microsoft.com/office/powerpoint/2010/main" val="2691371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يُعتبر ’الصباح التالي‘ وقتًا خطرًا بشكل خاص؛ لأنه حتى لو كان لا يزال هناك كحول في مجرى الدم، يستيقظ السائق وهو لا يشعر بالسُكر لكنه سيظل قيد الإعاقة.</a:t>
            </a:r>
          </a:p>
          <a:p>
            <a:endParaRPr lang="en-GB" dirty="0"/>
          </a:p>
          <a:p>
            <a:pPr algn="r" rtl="1"/>
            <a:r>
              <a:rPr lang="ar-SA" dirty="0"/>
              <a:t>لا يوجد شيء سوى الزمن يستطيع إخراج الكحول من الجسم.</a:t>
            </a:r>
          </a:p>
        </p:txBody>
      </p:sp>
      <p:sp>
        <p:nvSpPr>
          <p:cNvPr id="4" name="Slide Number Placeholder 3"/>
          <p:cNvSpPr>
            <a:spLocks noGrp="1"/>
          </p:cNvSpPr>
          <p:nvPr>
            <p:ph type="sldNum" sz="quarter" idx="5"/>
          </p:nvPr>
        </p:nvSpPr>
        <p:spPr/>
        <p:txBody>
          <a:bodyPr/>
          <a:lstStyle/>
          <a:p>
            <a:pPr algn="r" rtl="1"/>
            <a:fld id="{F0A5EA2A-9870-49DA-B982-5C0E83C0E355}" type="slidenum">
              <a:rPr/>
              <a:t>16</a:t>
            </a:fld>
            <a:endParaRPr dirty="0"/>
          </a:p>
        </p:txBody>
      </p:sp>
    </p:spTree>
    <p:extLst>
      <p:ext uri="{BB962C8B-B14F-4D97-AF65-F5344CB8AC3E}">
        <p14:creationId xmlns:p14="http://schemas.microsoft.com/office/powerpoint/2010/main" val="211749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استخدم شريحة العرض هذه لتساعد الناس على استنتاج المقدار الذي يشربونه عادة، ومقدار الوحدات التي يساويها.</a:t>
            </a:r>
          </a:p>
          <a:p>
            <a:endParaRPr lang="en-GB" dirty="0"/>
          </a:p>
          <a:p>
            <a:pPr algn="r" rtl="1"/>
            <a:r>
              <a:rPr lang="ar-SA" dirty="0"/>
              <a:t>خذ بعض المشروبات المحلية الشهيرة وتعرّف على تركيزها وحجمها المعتادين، واستخدم هذه المقاييس لتحسب عدد الوحدات التي يحتويها كل شراب.</a:t>
            </a:r>
          </a:p>
          <a:p>
            <a:endParaRPr lang="en-GB" dirty="0"/>
          </a:p>
          <a:p>
            <a:pPr algn="r" rtl="1"/>
            <a:r>
              <a:rPr lang="ar-SA" dirty="0"/>
              <a:t>كل شخص لديه درجة تقبل مختلفة للكحول، ولهذا ينبغي أن تضع هذا في الحسبان عند تقديم التدريب.  ما يُعتبر قدرًا كبيرًا من الكحول بالنسبة إلى شخص قد لا يكون كذلك بالنسبة إلى شخص آخر.</a:t>
            </a:r>
          </a:p>
        </p:txBody>
      </p:sp>
      <p:sp>
        <p:nvSpPr>
          <p:cNvPr id="4" name="Slide Number Placeholder 3"/>
          <p:cNvSpPr>
            <a:spLocks noGrp="1"/>
          </p:cNvSpPr>
          <p:nvPr>
            <p:ph type="sldNum" sz="quarter" idx="5"/>
          </p:nvPr>
        </p:nvSpPr>
        <p:spPr/>
        <p:txBody>
          <a:bodyPr/>
          <a:lstStyle/>
          <a:p>
            <a:pPr algn="r" rtl="1"/>
            <a:fld id="{F0A5EA2A-9870-49DA-B982-5C0E83C0E355}" type="slidenum">
              <a:rPr/>
              <a:t>17</a:t>
            </a:fld>
            <a:endParaRPr dirty="0"/>
          </a:p>
        </p:txBody>
      </p:sp>
    </p:spTree>
    <p:extLst>
      <p:ext uri="{BB962C8B-B14F-4D97-AF65-F5344CB8AC3E}">
        <p14:creationId xmlns:p14="http://schemas.microsoft.com/office/powerpoint/2010/main" val="4033697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تبين شريحة العرض هذه تأثير العقاقير على السائقين.</a:t>
            </a:r>
          </a:p>
          <a:p>
            <a:endParaRPr lang="en-GB" dirty="0"/>
          </a:p>
          <a:p>
            <a:pPr algn="r" rtl="1"/>
            <a:r>
              <a:rPr lang="ar-SA" dirty="0"/>
              <a:t>ينبغي أن تجعل شريحة العرض هذه متوافقة مع ما تقوله سياساتك وإجراءاتك عن استخدام العقاقير والعواقب على الموظفين.</a:t>
            </a:r>
          </a:p>
          <a:p>
            <a:endParaRPr lang="en-GB" dirty="0"/>
          </a:p>
          <a:p>
            <a:pPr algn="r" rtl="1"/>
            <a:r>
              <a:rPr lang="ar-SA" dirty="0"/>
              <a:t>كما أنه من المهم أن تتذكر أن بعض الأدوية -سواء تلك التي بوصفة طبية من طبيب، وتلك التي يمكن شراؤها من صيدلية- يمكن أن تؤدي إلى زيادة خطر التعرض لاصطدام.  إذا كان الملصق يقول مثلاً إنه قد يسبب النعاس، فتجنب القيادة.  ينبغي على الموظفين دائمًا أن يراجعوا طبيبهم أو أحد الصيادلة؛ لمعرفة ما إذا كانت الأدوية التي يتناولونها تتيح لهم إمكانية القيادة بأمان.</a:t>
            </a:r>
          </a:p>
        </p:txBody>
      </p:sp>
      <p:sp>
        <p:nvSpPr>
          <p:cNvPr id="4" name="Slide Number Placeholder 3"/>
          <p:cNvSpPr>
            <a:spLocks noGrp="1"/>
          </p:cNvSpPr>
          <p:nvPr>
            <p:ph type="sldNum" sz="quarter" idx="5"/>
          </p:nvPr>
        </p:nvSpPr>
        <p:spPr/>
        <p:txBody>
          <a:bodyPr/>
          <a:lstStyle/>
          <a:p>
            <a:pPr algn="r" rtl="1"/>
            <a:fld id="{F0A5EA2A-9870-49DA-B982-5C0E83C0E355}" type="slidenum">
              <a:rPr/>
              <a:t>18</a:t>
            </a:fld>
            <a:endParaRPr dirty="0"/>
          </a:p>
        </p:txBody>
      </p:sp>
    </p:spTree>
    <p:extLst>
      <p:ext uri="{BB962C8B-B14F-4D97-AF65-F5344CB8AC3E}">
        <p14:creationId xmlns:p14="http://schemas.microsoft.com/office/powerpoint/2010/main" val="136924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هذا فيديو دراماتيكي من المملكة المتحدة، تم إنتاجه احتفالاً بالذكرى السنوية الخمسين لحملة مكافحة القيادة تحت تأثير الكحول هناك. على الرغم من أن الوفيات بحوادث الطرق التي تسبب فيها سائقون تحت تأثير الكحول في المملكة المتحدة قد هبطت كثيرًا من 1,640 في عام 1967 إلى 230 حالة وفاة في عام 2012، فإن هذا الفيلم يذكّر المشاهدين أن وفاة واحدة على طرقنا ما زالت رقمًا كبيرًا جدًّا. </a:t>
            </a:r>
          </a:p>
          <a:p>
            <a:endParaRPr lang="en-US" dirty="0"/>
          </a:p>
          <a:p>
            <a:pPr algn="r" rtl="1"/>
            <a:r>
              <a:rPr lang="ar-SA" dirty="0"/>
              <a:t>قارن هذه الأرقام بإحصاءات القيادة تحت تأثير الكحول محليًّا.</a:t>
            </a:r>
          </a:p>
        </p:txBody>
      </p:sp>
      <p:sp>
        <p:nvSpPr>
          <p:cNvPr id="4" name="Slide Number Placeholder 3"/>
          <p:cNvSpPr>
            <a:spLocks noGrp="1"/>
          </p:cNvSpPr>
          <p:nvPr>
            <p:ph type="sldNum" sz="quarter" idx="5"/>
          </p:nvPr>
        </p:nvSpPr>
        <p:spPr/>
        <p:txBody>
          <a:bodyPr/>
          <a:lstStyle/>
          <a:p>
            <a:pPr algn="r" rtl="1"/>
            <a:fld id="{F0A5EA2A-9870-49DA-B982-5C0E83C0E355}" type="slidenum">
              <a:rPr/>
              <a:t>19</a:t>
            </a:fld>
            <a:endParaRPr dirty="0"/>
          </a:p>
        </p:txBody>
      </p:sp>
    </p:spTree>
    <p:extLst>
      <p:ext uri="{BB962C8B-B14F-4D97-AF65-F5344CB8AC3E}">
        <p14:creationId xmlns:p14="http://schemas.microsoft.com/office/powerpoint/2010/main" val="1453609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20</a:t>
            </a:fld>
            <a:endParaRPr dirty="0"/>
          </a:p>
        </p:txBody>
      </p:sp>
    </p:spTree>
    <p:extLst>
      <p:ext uri="{BB962C8B-B14F-4D97-AF65-F5344CB8AC3E}">
        <p14:creationId xmlns:p14="http://schemas.microsoft.com/office/powerpoint/2010/main" val="3423611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يركز هذا الرسم المعلوماتي على التشتيت الأكبر - استخدام الهواتف/ الهواتف الذكية.  لقد أوضحت أبحاث في جميع أنحاء العالم أن السائقين الذين يستخدمون هاتفًا -سواء كان محمولاً باليد أو من دون استخدام اليدين- معرضون لأربعة أضعاف خطر الوقوع في حادث.</a:t>
            </a:r>
          </a:p>
          <a:p>
            <a:endParaRPr lang="en-GB" dirty="0"/>
          </a:p>
          <a:p>
            <a:pPr algn="r" rtl="1"/>
            <a:r>
              <a:rPr lang="ar-SA" dirty="0"/>
              <a:t>ينبغي أن ترفع الوعي بالمخاطر القائمة، وأن تحرص على ألا تشجع على استخدام الهواتف أثناء القيادة أو تؤيده، وعلى ألا تتصل أبدًا بموظف عندما تعرف أنه يقود، وإذا اتصلت وكان من الواضح أنه يقود؛ فإنك تغلق المكالمة فورًا.</a:t>
            </a:r>
          </a:p>
          <a:p>
            <a:endParaRPr lang="en-GB" dirty="0"/>
          </a:p>
          <a:p>
            <a:pPr algn="r" rtl="1"/>
            <a:r>
              <a:rPr lang="ar-SA" dirty="0"/>
              <a:t>تذكّر أنه هناك الكثير من الأشياء الأخرى التي يفعلها السائقون وتسبب تشويشًا؛ مثل التحدث مع الركاب، والأكل والشرب، وتصفيف الشعر.  ينبغي أن تتأكد من أن الرسالة التي ترسلها إلى السائقين لديك واضحة جدًّا - عند القيادة، ينبغي أن يتجه تركيزهم الكامل إلى القيادة الآمنة ولا شيء آخر.</a:t>
            </a:r>
          </a:p>
        </p:txBody>
      </p:sp>
      <p:sp>
        <p:nvSpPr>
          <p:cNvPr id="4" name="Slide Number Placeholder 3"/>
          <p:cNvSpPr>
            <a:spLocks noGrp="1"/>
          </p:cNvSpPr>
          <p:nvPr>
            <p:ph type="sldNum" sz="quarter" idx="5"/>
          </p:nvPr>
        </p:nvSpPr>
        <p:spPr/>
        <p:txBody>
          <a:bodyPr/>
          <a:lstStyle/>
          <a:p>
            <a:pPr algn="r" rtl="1"/>
            <a:fld id="{F0A5EA2A-9870-49DA-B982-5C0E83C0E355}" type="slidenum">
              <a:rPr/>
              <a:t>21</a:t>
            </a:fld>
            <a:endParaRPr dirty="0"/>
          </a:p>
        </p:txBody>
      </p:sp>
    </p:spTree>
    <p:extLst>
      <p:ext uri="{BB962C8B-B14F-4D97-AF65-F5344CB8AC3E}">
        <p14:creationId xmlns:p14="http://schemas.microsoft.com/office/powerpoint/2010/main" val="3793183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هذه مقدمة جيدة عن بعض مصادر التشويش التي ينبغي تجنبها عند القيادة.</a:t>
            </a:r>
          </a:p>
          <a:p>
            <a:endParaRPr lang="en-GB" dirty="0"/>
          </a:p>
          <a:p>
            <a:pPr algn="r" rtl="1"/>
            <a:r>
              <a:rPr lang="ar-SA" dirty="0"/>
              <a:t>اسأل عما يسبب لهم تشويشًا عند القيادة.</a:t>
            </a:r>
          </a:p>
        </p:txBody>
      </p:sp>
      <p:sp>
        <p:nvSpPr>
          <p:cNvPr id="4" name="Slide Number Placeholder 3"/>
          <p:cNvSpPr>
            <a:spLocks noGrp="1"/>
          </p:cNvSpPr>
          <p:nvPr>
            <p:ph type="sldNum" sz="quarter" idx="5"/>
          </p:nvPr>
        </p:nvSpPr>
        <p:spPr/>
        <p:txBody>
          <a:bodyPr/>
          <a:lstStyle/>
          <a:p>
            <a:pPr algn="r" rtl="1"/>
            <a:fld id="{F0A5EA2A-9870-49DA-B982-5C0E83C0E355}" type="slidenum">
              <a:rPr/>
              <a:t>22</a:t>
            </a:fld>
            <a:endParaRPr dirty="0"/>
          </a:p>
        </p:txBody>
      </p:sp>
    </p:spTree>
    <p:extLst>
      <p:ext uri="{BB962C8B-B14F-4D97-AF65-F5344CB8AC3E}">
        <p14:creationId xmlns:p14="http://schemas.microsoft.com/office/powerpoint/2010/main" val="2808800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هذا إعلان سينمائي يُستخدم لتوضيح الأثر التشويشي للرد على هاتف/ النظر إليه.</a:t>
            </a:r>
          </a:p>
          <a:p>
            <a:endParaRPr lang="en-GB" dirty="0"/>
          </a:p>
          <a:p>
            <a:pPr algn="r" rtl="1"/>
            <a:r>
              <a:rPr lang="ar-SA" dirty="0"/>
              <a:t>توضح أبحاث في جميع أنحاء العالم أن السائقين الذين يستخدمون هاتفًا، سواء كان محمولاً باليد أو من دون استخدام اليدين، معرضون لأربعة أضعاف خطر الوقوع في حادث.  الشخص الذي يدخل في محادثة عبر الهاتف دون استخدام اليدين يحتاج إلى أزمنة رد فعل تشبه السائق الذي تجاوز الحد القانوني للكحول بمعدل ضعفين إلى ثلاثة أضعاف.</a:t>
            </a:r>
          </a:p>
          <a:p>
            <a:endParaRPr lang="en-GB" dirty="0"/>
          </a:p>
          <a:p>
            <a:pPr algn="r" rtl="1"/>
            <a:r>
              <a:rPr lang="ar-SA" dirty="0"/>
              <a:t>من الواضح أنك لا ينبغي أبدًا أن تستخدم هاتفك الذكي لإرسال رسائل نصية أو بريد إلكتروني، أو للدخول إلى مواقع التواصل الاجتماعي، أو ما إلى ذلك.</a:t>
            </a:r>
          </a:p>
          <a:p>
            <a:endParaRPr lang="en-GB" dirty="0"/>
          </a:p>
          <a:p>
            <a:pPr algn="r" rtl="1"/>
            <a:r>
              <a:rPr lang="ar-SA" dirty="0"/>
              <a:t>اربط هذا بسياستك المتعلقة باستخدام الهواتف عند القيادة، وعواقب ذلك عند عدم الامتثال.</a:t>
            </a:r>
          </a:p>
          <a:p>
            <a:endParaRPr lang="en-GB" dirty="0"/>
          </a:p>
          <a:p>
            <a:pPr algn="r" rtl="1"/>
            <a:r>
              <a:rPr lang="ar-SA" dirty="0"/>
              <a:t>أفضل شيء تفعله هو أن تجعل هاتفك بعيدًا عن المتناول عند القيادة، وأن تقوم بتحديث البريد الصوتي ليقول إنك ربما تقود؛ ولذلك لن يكون من الآمن أن تتلقى المكالمة.</a:t>
            </a:r>
          </a:p>
        </p:txBody>
      </p:sp>
      <p:sp>
        <p:nvSpPr>
          <p:cNvPr id="4" name="Slide Number Placeholder 3"/>
          <p:cNvSpPr>
            <a:spLocks noGrp="1"/>
          </p:cNvSpPr>
          <p:nvPr>
            <p:ph type="sldNum" sz="quarter" idx="5"/>
          </p:nvPr>
        </p:nvSpPr>
        <p:spPr/>
        <p:txBody>
          <a:bodyPr/>
          <a:lstStyle/>
          <a:p>
            <a:pPr algn="r" rtl="1"/>
            <a:fld id="{F0A5EA2A-9870-49DA-B982-5C0E83C0E355}" type="slidenum">
              <a:rPr/>
              <a:t>23</a:t>
            </a:fld>
            <a:endParaRPr dirty="0"/>
          </a:p>
        </p:txBody>
      </p:sp>
    </p:spTree>
    <p:extLst>
      <p:ext uri="{BB962C8B-B14F-4D97-AF65-F5344CB8AC3E}">
        <p14:creationId xmlns:p14="http://schemas.microsoft.com/office/powerpoint/2010/main" val="151949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24</a:t>
            </a:fld>
            <a:endParaRPr dirty="0"/>
          </a:p>
        </p:txBody>
      </p:sp>
    </p:spTree>
    <p:extLst>
      <p:ext uri="{BB962C8B-B14F-4D97-AF65-F5344CB8AC3E}">
        <p14:creationId xmlns:p14="http://schemas.microsoft.com/office/powerpoint/2010/main" val="35046270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يمثل هذا الفيديو مقدمة جيدة لمخاطر القيادة عند الشعور بالتعب، وتم عمله بطريقة يستطيع الناس فهمها.</a:t>
            </a:r>
          </a:p>
        </p:txBody>
      </p:sp>
      <p:sp>
        <p:nvSpPr>
          <p:cNvPr id="4" name="Slide Number Placeholder 3"/>
          <p:cNvSpPr>
            <a:spLocks noGrp="1"/>
          </p:cNvSpPr>
          <p:nvPr>
            <p:ph type="sldNum" sz="quarter" idx="5"/>
          </p:nvPr>
        </p:nvSpPr>
        <p:spPr/>
        <p:txBody>
          <a:bodyPr/>
          <a:lstStyle/>
          <a:p>
            <a:pPr algn="r" rtl="1"/>
            <a:fld id="{F0A5EA2A-9870-49DA-B982-5C0E83C0E355}" type="slidenum">
              <a:rPr/>
              <a:t>25</a:t>
            </a:fld>
            <a:endParaRPr dirty="0"/>
          </a:p>
        </p:txBody>
      </p:sp>
    </p:spTree>
    <p:extLst>
      <p:ext uri="{BB962C8B-B14F-4D97-AF65-F5344CB8AC3E}">
        <p14:creationId xmlns:p14="http://schemas.microsoft.com/office/powerpoint/2010/main" val="3897693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يتناول الرسم المعلوماتي هذا المخاطر المرتبطة بالإجهاد/ القيادة أثناء التعب.</a:t>
            </a:r>
          </a:p>
          <a:p>
            <a:endParaRPr lang="en-GB" dirty="0"/>
          </a:p>
          <a:p>
            <a:pPr algn="r" rtl="1"/>
            <a:r>
              <a:rPr lang="ar-SA" dirty="0"/>
              <a:t>الخطر المتزايد من الحوادث والمقارنة مع القيادة تحت تأثير الكحول هما الحقيقتان المثيرتان البارزتان هنا.</a:t>
            </a:r>
          </a:p>
        </p:txBody>
      </p:sp>
      <p:sp>
        <p:nvSpPr>
          <p:cNvPr id="4" name="Slide Number Placeholder 3"/>
          <p:cNvSpPr>
            <a:spLocks noGrp="1"/>
          </p:cNvSpPr>
          <p:nvPr>
            <p:ph type="sldNum" sz="quarter" idx="5"/>
          </p:nvPr>
        </p:nvSpPr>
        <p:spPr/>
        <p:txBody>
          <a:bodyPr/>
          <a:lstStyle/>
          <a:p>
            <a:pPr algn="r" rtl="1"/>
            <a:fld id="{F0A5EA2A-9870-49DA-B982-5C0E83C0E355}" type="slidenum">
              <a:rPr/>
              <a:t>26</a:t>
            </a:fld>
            <a:endParaRPr dirty="0"/>
          </a:p>
        </p:txBody>
      </p:sp>
    </p:spTree>
    <p:extLst>
      <p:ext uri="{BB962C8B-B14F-4D97-AF65-F5344CB8AC3E}">
        <p14:creationId xmlns:p14="http://schemas.microsoft.com/office/powerpoint/2010/main" val="207831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ينبغي ألا يبدأ الموظفون أبدًا في رحلة إذا كانوا يشعرون بالتعب.   من المهم في الرحلات الأطول أن يتم أخذ استراحات كافية. لا تستخدم الكافيين (أو أي منبهات أخرى) كطريقة لوقف الشعور بالإجهاد - فهذا علاج قصير الأمد وليس بديلاً عن التخطيط الجيد والحصول على ما يكفي من النوم.</a:t>
            </a:r>
          </a:p>
          <a:p>
            <a:endParaRPr lang="en-GB" dirty="0"/>
          </a:p>
          <a:p>
            <a:pPr algn="r" rtl="1"/>
            <a:r>
              <a:rPr lang="ar-SA" dirty="0"/>
              <a:t>يمكن أن تؤثر الحياة المنزلية/ الظروف الشخصية للموظف على مدة النوم الذي يحصل عليه وجودته، ولذلك يجب أن يتحمل المسؤولية عن ضمان وصوله إلى العمل وقد استراح جيدًا.</a:t>
            </a:r>
          </a:p>
          <a:p>
            <a:endParaRPr lang="en-GB" dirty="0"/>
          </a:p>
          <a:p>
            <a:pPr algn="r" rtl="1"/>
            <a:r>
              <a:rPr lang="ar-SA" dirty="0"/>
              <a:t>لا تقم بالقيادة أبدًا بين الساعة 02:00 و06:00 وتجنب القيادة بين الساعة 14:00 و16:00 إن أمكن.  الإيقاعات الطبيعية للجسم تعزز الشعور بالنعاس في هذه الأوقات، وستؤدي إلى زيادة خطر وقوع الاصطدام.  يزداد الشعور بالنعاس في ساعاتنا البيولوجية سوءًا بعد الوجبات الثقيلة، فاجعل غداءك خفيفًا إذا كنت ستقود بعد الظهر.</a:t>
            </a:r>
          </a:p>
          <a:p>
            <a:endParaRPr lang="en-GB" dirty="0"/>
          </a:p>
          <a:p>
            <a:pPr algn="r" rtl="1"/>
            <a:r>
              <a:rPr lang="ar-SA" dirty="0"/>
              <a:t>السائقون الذين يعانون من الأرق سيحصلون على نوم منخفض الجودة، ويجب أن يعالجوا هذا قبل السماح لهم بالقيادة.</a:t>
            </a:r>
          </a:p>
          <a:p>
            <a:endParaRPr lang="en-GB" dirty="0"/>
          </a:p>
          <a:p>
            <a:pPr algn="r" rtl="1"/>
            <a:r>
              <a:rPr lang="ar-SA" dirty="0"/>
              <a:t>الأشياء التي لا تنجح - فتح النافذة وتشغيل المكيف والاستماع للموسيقى المرتفعة.</a:t>
            </a:r>
          </a:p>
        </p:txBody>
      </p:sp>
      <p:sp>
        <p:nvSpPr>
          <p:cNvPr id="4" name="Slide Number Placeholder 3"/>
          <p:cNvSpPr>
            <a:spLocks noGrp="1"/>
          </p:cNvSpPr>
          <p:nvPr>
            <p:ph type="sldNum" sz="quarter" idx="5"/>
          </p:nvPr>
        </p:nvSpPr>
        <p:spPr/>
        <p:txBody>
          <a:bodyPr/>
          <a:lstStyle/>
          <a:p>
            <a:pPr algn="r" rtl="1"/>
            <a:fld id="{F0A5EA2A-9870-49DA-B982-5C0E83C0E355}" type="slidenum">
              <a:rPr/>
              <a:t>27</a:t>
            </a:fld>
            <a:endParaRPr dirty="0"/>
          </a:p>
        </p:txBody>
      </p:sp>
    </p:spTree>
    <p:extLst>
      <p:ext uri="{BB962C8B-B14F-4D97-AF65-F5344CB8AC3E}">
        <p14:creationId xmlns:p14="http://schemas.microsoft.com/office/powerpoint/2010/main" val="404206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تقدم هذه الوحدة بعض النصائح بشأن كيفية التعامل مع ظروف الطقس المناوئ - المطر الشديد/ الفيضانات، والجليد والثلوج، والضباب.</a:t>
            </a:r>
          </a:p>
        </p:txBody>
      </p:sp>
      <p:sp>
        <p:nvSpPr>
          <p:cNvPr id="4" name="Slide Number Placeholder 3"/>
          <p:cNvSpPr>
            <a:spLocks noGrp="1"/>
          </p:cNvSpPr>
          <p:nvPr>
            <p:ph type="sldNum" sz="quarter" idx="5"/>
          </p:nvPr>
        </p:nvSpPr>
        <p:spPr/>
        <p:txBody>
          <a:bodyPr/>
          <a:lstStyle/>
          <a:p>
            <a:pPr algn="r" rtl="1"/>
            <a:fld id="{F0A5EA2A-9870-49DA-B982-5C0E83C0E355}" type="slidenum">
              <a:rPr/>
              <a:t>28</a:t>
            </a:fld>
            <a:endParaRPr dirty="0"/>
          </a:p>
        </p:txBody>
      </p:sp>
    </p:spTree>
    <p:extLst>
      <p:ext uri="{BB962C8B-B14F-4D97-AF65-F5344CB8AC3E}">
        <p14:creationId xmlns:p14="http://schemas.microsoft.com/office/powerpoint/2010/main" val="2408894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أن تسأل نفسك عما إذا كانت الرحلة ضرورية على الإطلاق هو أهم سؤال تطرحه.  ينبغي ألا يفترض السائق أبدًا أنه يجب أن يقوم بالرحلة؛ وإلا فإنه سيتعرض لمتاعب مع مديره.  راجع هنا السياسات والإجراءات القائمة لديك.</a:t>
            </a:r>
          </a:p>
          <a:p>
            <a:endParaRPr lang="en-GB" dirty="0"/>
          </a:p>
          <a:p>
            <a:pPr algn="r" rtl="1"/>
            <a:r>
              <a:rPr lang="ar-SA" dirty="0"/>
              <a:t>التأكد من أن السيارة مجهزة بالشكل الملائم للرحلة نصيحة حيوية أخرى - غالبًا ما يكون الوقت قد تأخر فعلاً لعمل هذا عند التعرض لطقس سيئ أثناء رحلة.</a:t>
            </a:r>
          </a:p>
        </p:txBody>
      </p:sp>
      <p:sp>
        <p:nvSpPr>
          <p:cNvPr id="4" name="Slide Number Placeholder 3"/>
          <p:cNvSpPr>
            <a:spLocks noGrp="1"/>
          </p:cNvSpPr>
          <p:nvPr>
            <p:ph type="sldNum" sz="quarter" idx="5"/>
          </p:nvPr>
        </p:nvSpPr>
        <p:spPr/>
        <p:txBody>
          <a:bodyPr/>
          <a:lstStyle/>
          <a:p>
            <a:pPr algn="r" rtl="1"/>
            <a:fld id="{F0A5EA2A-9870-49DA-B982-5C0E83C0E355}" type="slidenum">
              <a:rPr/>
              <a:t>29</a:t>
            </a:fld>
            <a:endParaRPr dirty="0"/>
          </a:p>
        </p:txBody>
      </p:sp>
    </p:spTree>
    <p:extLst>
      <p:ext uri="{BB962C8B-B14F-4D97-AF65-F5344CB8AC3E}">
        <p14:creationId xmlns:p14="http://schemas.microsoft.com/office/powerpoint/2010/main" val="1999034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احرص على أن ترى وأن تكون ظاهرًا، ويتضمن هذا تشغيل مصابيحك الأمامية، والتأكد أيضًا من أن كل النوافذ واضحة وخالية من اللطخات من الداخل والخارج، وخاصة الزجاج الأمامي.</a:t>
            </a:r>
          </a:p>
          <a:p>
            <a:endParaRPr lang="en-GB" dirty="0"/>
          </a:p>
          <a:p>
            <a:pPr algn="r" rtl="1"/>
            <a:r>
              <a:rPr lang="ar-SA" dirty="0"/>
              <a:t>وأداء الإطارات أمر أكثر أهمية في الطقس السيئ، ولذلك يجب نفخها بالشكل الصحيح، ويبلغ عمق سيرها 3 ملم على الأقل.</a:t>
            </a:r>
          </a:p>
          <a:p>
            <a:endParaRPr lang="en-GB" dirty="0"/>
          </a:p>
          <a:p>
            <a:pPr algn="r" rtl="1"/>
            <a:r>
              <a:rPr lang="ar-SA" dirty="0"/>
              <a:t>ارفع مسافة تتبع السيارة من الأمام دائمًا - ينبغي ألا تقل عن 4 ثوانٍ (مع العد من وقت مرور السيارة التي في الأمام بعمود إنارة مثلاً إلى أن تصل أنت إلى عمود الإنارة نفسه).</a:t>
            </a:r>
          </a:p>
          <a:p>
            <a:endParaRPr lang="en-GB" dirty="0"/>
          </a:p>
          <a:p>
            <a:pPr algn="r" rtl="1"/>
            <a:r>
              <a:rPr lang="ar-SA" dirty="0"/>
              <a:t>إذا بدأت طبقة رقيقة من الماء تفصل السيارة عن الأرض، فإن السرعة مرتفعة جدًّا.  قم بتخفيف الضغط على دواسة السرعة، وتجنب تغيير الاتجاه (لأن السيارة ستتحرك في اتجاه العجلات بمجرد أن تستعيد العجلات تماسكها) وسوف تستعيد التحكم سريعًا بمجرد أن تنخفض السرعة.</a:t>
            </a:r>
          </a:p>
          <a:p>
            <a:endParaRPr lang="en-GB" dirty="0"/>
          </a:p>
          <a:p>
            <a:pPr algn="r" rtl="1"/>
            <a:r>
              <a:rPr lang="ar-SA" dirty="0"/>
              <a:t>تجنب القيادة في المناطق الغارقة بالماء؛ لأنك قد تصبح عالقًا وتعرض نفسك للخطر.</a:t>
            </a:r>
          </a:p>
        </p:txBody>
      </p:sp>
      <p:sp>
        <p:nvSpPr>
          <p:cNvPr id="4" name="Slide Number Placeholder 3"/>
          <p:cNvSpPr>
            <a:spLocks noGrp="1"/>
          </p:cNvSpPr>
          <p:nvPr>
            <p:ph type="sldNum" sz="quarter" idx="5"/>
          </p:nvPr>
        </p:nvSpPr>
        <p:spPr/>
        <p:txBody>
          <a:bodyPr/>
          <a:lstStyle/>
          <a:p>
            <a:pPr algn="r" rtl="1"/>
            <a:fld id="{F0A5EA2A-9870-49DA-B982-5C0E83C0E355}" type="slidenum">
              <a:rPr/>
              <a:t>30</a:t>
            </a:fld>
            <a:endParaRPr dirty="0"/>
          </a:p>
        </p:txBody>
      </p:sp>
    </p:spTree>
    <p:extLst>
      <p:ext uri="{BB962C8B-B14F-4D97-AF65-F5344CB8AC3E}">
        <p14:creationId xmlns:p14="http://schemas.microsoft.com/office/powerpoint/2010/main" val="2467051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بسبب المخاطر المتزايدة بشدة، جرّب أن تتجنب الرحلات في هذه الظروف، وخاصة إذا كانت السلطات لم تعالج الطرق/ إذا كان هذا أول تساقط للثلوج في الموسم/ إذا لم تكن سيارتك مجهزة بالشكل الملائم).</a:t>
            </a:r>
          </a:p>
          <a:p>
            <a:endParaRPr lang="en-GB" dirty="0"/>
          </a:p>
          <a:p>
            <a:pPr algn="r" rtl="1"/>
            <a:r>
              <a:rPr lang="ar-SA" dirty="0"/>
              <a:t>إذا حذرت السلطات من السفر، فلا تقم بالرحلة.</a:t>
            </a:r>
          </a:p>
          <a:p>
            <a:endParaRPr lang="en-GB" dirty="0"/>
          </a:p>
          <a:p>
            <a:pPr algn="r" rtl="1"/>
            <a:r>
              <a:rPr lang="ar-SA" dirty="0"/>
              <a:t>إذا كانت الرحلة ضرورية، يجب أن تزيد مسافة المتابعة كثيرًا.  يمكن أن يستغرق الأمر ما يصل إلى 10 أضعاف المسافة المطلوبة للتوقف على الطرق الجليدية.</a:t>
            </a:r>
          </a:p>
          <a:p>
            <a:endParaRPr lang="en-GB" dirty="0"/>
          </a:p>
          <a:p>
            <a:pPr algn="r" rtl="1"/>
            <a:r>
              <a:rPr lang="ar-SA" dirty="0"/>
              <a:t>يجب أن تكون كل المدخلات للسيارة - التوجيه والفرملة وزيادة السرعة - خفيفة لتجنب الميل.</a:t>
            </a:r>
          </a:p>
        </p:txBody>
      </p:sp>
      <p:sp>
        <p:nvSpPr>
          <p:cNvPr id="4" name="Slide Number Placeholder 3"/>
          <p:cNvSpPr>
            <a:spLocks noGrp="1"/>
          </p:cNvSpPr>
          <p:nvPr>
            <p:ph type="sldNum" sz="quarter" idx="5"/>
          </p:nvPr>
        </p:nvSpPr>
        <p:spPr/>
        <p:txBody>
          <a:bodyPr/>
          <a:lstStyle/>
          <a:p>
            <a:pPr algn="r" rtl="1"/>
            <a:fld id="{F0A5EA2A-9870-49DA-B982-5C0E83C0E355}" type="slidenum">
              <a:rPr/>
              <a:t>31</a:t>
            </a:fld>
            <a:endParaRPr dirty="0"/>
          </a:p>
        </p:txBody>
      </p:sp>
    </p:spTree>
    <p:extLst>
      <p:ext uri="{BB962C8B-B14F-4D97-AF65-F5344CB8AC3E}">
        <p14:creationId xmlns:p14="http://schemas.microsoft.com/office/powerpoint/2010/main" val="1283806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تأكد دائمًا من أنك تستطيع التوقف في المسافة التي تستطيع أن تراها بوضوح أمامك - وفي الضباب الكثيف، قد يعني هذا أنك تقود بسرعة المشي.  في هذه الحالات، الأكثر أمانًا هو أن تتوقف في مكان آمن (خارج نهر الطريق)، وتنتظر حتى تتحسن الظروف. تذكّر أنك تحتاج إلى التفكير في سلامتك، ليس من الأمام فقط، ولكن فكّر في الطريقة التي قد يقود بها السائقون خلفك - يزيد خطر الحوادث من الخلف كثيرًا في هذه الظروف.</a:t>
            </a:r>
          </a:p>
          <a:p>
            <a:endParaRPr lang="en-GB" dirty="0"/>
          </a:p>
          <a:p>
            <a:pPr algn="r" rtl="1"/>
            <a:r>
              <a:rPr lang="ar-SA" dirty="0"/>
              <a:t>تجنب اتباع الأضواء الخلفية للسيارة التي أمامك؛ لأنه لا يوجد ضمان أن السائق يتبع المسار الصحيح.  بل استخدم حافة الطريق كمرشد لك.</a:t>
            </a:r>
          </a:p>
          <a:p>
            <a:endParaRPr lang="en-GB" dirty="0"/>
          </a:p>
          <a:p>
            <a:pPr algn="r" rtl="1"/>
            <a:r>
              <a:rPr lang="ar-SA" dirty="0"/>
              <a:t>لتحصل على معلومات إضافية عن المرور في المنطقة المحيطة، أوقف تشغيل المذياع وأنزل نوافذك.  هذا له أهمية خاصة عند التقاطعات.</a:t>
            </a:r>
          </a:p>
        </p:txBody>
      </p:sp>
      <p:sp>
        <p:nvSpPr>
          <p:cNvPr id="4" name="Slide Number Placeholder 3"/>
          <p:cNvSpPr>
            <a:spLocks noGrp="1"/>
          </p:cNvSpPr>
          <p:nvPr>
            <p:ph type="sldNum" sz="quarter" idx="5"/>
          </p:nvPr>
        </p:nvSpPr>
        <p:spPr/>
        <p:txBody>
          <a:bodyPr/>
          <a:lstStyle/>
          <a:p>
            <a:pPr algn="r" rtl="1"/>
            <a:fld id="{F0A5EA2A-9870-49DA-B982-5C0E83C0E355}" type="slidenum">
              <a:rPr/>
              <a:t>32</a:t>
            </a:fld>
            <a:endParaRPr dirty="0"/>
          </a:p>
        </p:txBody>
      </p:sp>
    </p:spTree>
    <p:extLst>
      <p:ext uri="{BB962C8B-B14F-4D97-AF65-F5344CB8AC3E}">
        <p14:creationId xmlns:p14="http://schemas.microsoft.com/office/powerpoint/2010/main" val="3283020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33</a:t>
            </a:fld>
            <a:endParaRPr dirty="0"/>
          </a:p>
        </p:txBody>
      </p:sp>
    </p:spTree>
    <p:extLst>
      <p:ext uri="{BB962C8B-B14F-4D97-AF65-F5344CB8AC3E}">
        <p14:creationId xmlns:p14="http://schemas.microsoft.com/office/powerpoint/2010/main" val="3410271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اسأل عن سبب حدوث الاصطدامات من الخلف؟</a:t>
            </a:r>
          </a:p>
          <a:p>
            <a:endParaRPr lang="en-GB" dirty="0"/>
          </a:p>
          <a:p>
            <a:pPr algn="r" rtl="1"/>
            <a:r>
              <a:rPr lang="ar-SA" dirty="0"/>
              <a:t>بعض الأسباب:</a:t>
            </a:r>
          </a:p>
          <a:p>
            <a:pPr marL="171450" indent="-171450" algn="r" rtl="1">
              <a:buFont typeface="Arial" panose="020B0604020202020204" pitchFamily="34" charset="0"/>
              <a:buChar char="•"/>
            </a:pPr>
            <a:r>
              <a:rPr lang="ar-SA" dirty="0"/>
              <a:t>القيادة بسرعة كبيرة</a:t>
            </a:r>
          </a:p>
          <a:p>
            <a:pPr marL="171450" indent="-171450" algn="r" rtl="1">
              <a:buFont typeface="Arial" panose="020B0604020202020204" pitchFamily="34" charset="0"/>
              <a:buChar char="•"/>
            </a:pPr>
            <a:r>
              <a:rPr lang="ar-SA" dirty="0"/>
              <a:t>القيادة على مسافة قريبة جدًّا</a:t>
            </a:r>
          </a:p>
          <a:p>
            <a:pPr marL="171450" indent="-171450" algn="r" rtl="1">
              <a:buFont typeface="Arial" panose="020B0604020202020204" pitchFamily="34" charset="0"/>
              <a:buChar char="•"/>
            </a:pPr>
            <a:r>
              <a:rPr lang="ar-SA" dirty="0"/>
              <a:t>القيادة المشوشة (مثل أن السائق يتحدث في الهاتف)</a:t>
            </a:r>
          </a:p>
          <a:p>
            <a:pPr marL="171450" indent="-171450" algn="r" rtl="1">
              <a:buFont typeface="Arial" panose="020B0604020202020204" pitchFamily="34" charset="0"/>
              <a:buChar char="•"/>
            </a:pPr>
            <a:r>
              <a:rPr lang="ar-SA" dirty="0"/>
              <a:t>القيادة مع الإجهاد (السائق متعب وليس في حالة تركيز)</a:t>
            </a:r>
          </a:p>
          <a:p>
            <a:pPr marL="171450" indent="-171450" algn="r" rtl="1">
              <a:buFont typeface="Arial" panose="020B0604020202020204" pitchFamily="34" charset="0"/>
              <a:buChar char="•"/>
            </a:pPr>
            <a:r>
              <a:rPr lang="ar-SA" dirty="0"/>
              <a:t>القيادة في وجود إعاقة (السائق تحت تأثير الكحول/ العقاقير/ الدواء)</a:t>
            </a:r>
          </a:p>
          <a:p>
            <a:pPr marL="171450" indent="-171450" algn="r" rtl="1">
              <a:buFont typeface="Arial" panose="020B0604020202020204" pitchFamily="34" charset="0"/>
              <a:buChar char="•"/>
            </a:pPr>
            <a:r>
              <a:rPr lang="ar-SA" dirty="0"/>
              <a:t>هناك عيب في السيارة (مثل الفرامل)</a:t>
            </a:r>
          </a:p>
        </p:txBody>
      </p:sp>
      <p:sp>
        <p:nvSpPr>
          <p:cNvPr id="4" name="Slide Number Placeholder 3"/>
          <p:cNvSpPr>
            <a:spLocks noGrp="1"/>
          </p:cNvSpPr>
          <p:nvPr>
            <p:ph type="sldNum" sz="quarter" idx="5"/>
          </p:nvPr>
        </p:nvSpPr>
        <p:spPr/>
        <p:txBody>
          <a:bodyPr/>
          <a:lstStyle/>
          <a:p>
            <a:pPr algn="r" rtl="1"/>
            <a:fld id="{F0A5EA2A-9870-49DA-B982-5C0E83C0E355}" type="slidenum">
              <a:rPr/>
              <a:t>34</a:t>
            </a:fld>
            <a:endParaRPr dirty="0"/>
          </a:p>
        </p:txBody>
      </p:sp>
    </p:spTree>
    <p:extLst>
      <p:ext uri="{BB962C8B-B14F-4D97-AF65-F5344CB8AC3E}">
        <p14:creationId xmlns:p14="http://schemas.microsoft.com/office/powerpoint/2010/main" val="592902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قم بالتأكيد على أهمية مسافات المتابعة الآمنة.  الاعتراض المعتاد هو أن السائقين الآخرين سيواصلون الدخول إلى تلك المساحة - لكن هل هذا مهم فعلاً، وإلى أي مدى سيؤدي ذلك إلى تأخير الرحلة في الواقع؟</a:t>
            </a:r>
          </a:p>
          <a:p>
            <a:endParaRPr lang="en-GB" dirty="0"/>
          </a:p>
          <a:p>
            <a:pPr algn="r" rtl="1"/>
            <a:r>
              <a:rPr lang="ar-SA" dirty="0"/>
              <a:t>إذا كان الشخص الذي بالخلف يتحرك على مسافة قريبة جدًّا، فقم بخفض السرعة تدريجيًّا لترفع المسافة التي تفصلك عن السيارة التي أمامك.  يوفر هذا مساحة توقف إضافية لك، ويعطي السائق الذي بالخلف فرصة أفضل لاستعادة السيطرة.  انتقل إلى حارة جانبية لتتيح له أن يتجاوزك إذا كان ذلك ممكنًا.</a:t>
            </a:r>
          </a:p>
          <a:p>
            <a:endParaRPr lang="en-GB" dirty="0"/>
          </a:p>
          <a:p>
            <a:pPr algn="r" rtl="1"/>
            <a:r>
              <a:rPr lang="ar-SA" dirty="0"/>
              <a:t>تجنب استخدام هاتفك عند القيادة - حتى المكالمات من دون استخدام اليدين تعني أن أزمنة ردود أفعالك تشبه شخصًا تجاوز حد الكحول المسموح معه بالقيادة بمعدل ضعفين إلى ثلاثة أضعاف.</a:t>
            </a:r>
          </a:p>
          <a:p>
            <a:endParaRPr lang="en-GB" dirty="0"/>
          </a:p>
          <a:p>
            <a:pPr algn="r" rtl="1"/>
            <a:r>
              <a:rPr lang="ar-SA" dirty="0"/>
              <a:t>انتبه بشكل خاص لإطاراتك - ينبغي أن تكون منفوخة بشكل صحيح، وتبلغ الحد الأدنى لعمق السير القانوني على الأقل، ومن المثالي أن تزيد (وخاصة في ظروف الطقس الرطب).</a:t>
            </a:r>
          </a:p>
          <a:p>
            <a:endParaRPr lang="en-GB" dirty="0"/>
          </a:p>
          <a:p>
            <a:pPr algn="r" rtl="1"/>
            <a:r>
              <a:rPr lang="ar-SA" dirty="0"/>
              <a:t>اختر تكنولوجيا تجنب الاصطدام لسيارتك؛ مثل فرامل الطوارئ ذاتية التشغيل، والتي ستساعدك عند سرعات معينة في تجنب الاصطدامات من الخلف إذا لم يكن رد فعل السائق في الوقت المتناسب مع إبطاء/ توقف السيارة التي في الأمام.</a:t>
            </a:r>
          </a:p>
        </p:txBody>
      </p:sp>
      <p:sp>
        <p:nvSpPr>
          <p:cNvPr id="4" name="Slide Number Placeholder 3"/>
          <p:cNvSpPr>
            <a:spLocks noGrp="1"/>
          </p:cNvSpPr>
          <p:nvPr>
            <p:ph type="sldNum" sz="quarter" idx="5"/>
          </p:nvPr>
        </p:nvSpPr>
        <p:spPr/>
        <p:txBody>
          <a:bodyPr/>
          <a:lstStyle/>
          <a:p>
            <a:pPr algn="r" rtl="1"/>
            <a:fld id="{F0A5EA2A-9870-49DA-B982-5C0E83C0E355}" type="slidenum">
              <a:rPr/>
              <a:t>35</a:t>
            </a:fld>
            <a:endParaRPr dirty="0"/>
          </a:p>
        </p:txBody>
      </p:sp>
    </p:spTree>
    <p:extLst>
      <p:ext uri="{BB962C8B-B14F-4D97-AF65-F5344CB8AC3E}">
        <p14:creationId xmlns:p14="http://schemas.microsoft.com/office/powerpoint/2010/main" val="38686233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36</a:t>
            </a:fld>
            <a:endParaRPr dirty="0"/>
          </a:p>
        </p:txBody>
      </p:sp>
    </p:spTree>
    <p:extLst>
      <p:ext uri="{BB962C8B-B14F-4D97-AF65-F5344CB8AC3E}">
        <p14:creationId xmlns:p14="http://schemas.microsoft.com/office/powerpoint/2010/main" val="3352828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بعد حدوث عطل، وخاصة في حالة حدوث اصطدام، من الصعب أحيانًا أن تفكر بعقلانية.  يؤدي اتباع هذه النصيحة إلى تقليل فرصة ازدياد سوء الموقف عن طريق التعرض لحادث ثانوي.</a:t>
            </a:r>
          </a:p>
          <a:p>
            <a:endParaRPr lang="en-GB" dirty="0"/>
          </a:p>
          <a:p>
            <a:pPr algn="r" rtl="1"/>
            <a:r>
              <a:rPr lang="ar-SA" dirty="0"/>
              <a:t>الخطر الأكبر عندما تكون هناك سيارة ثابتة على نهر الطريق أو خارجه هو أن تتعرض تلك السيارة لاصطدام من المرور القادم، وخاصة على الطرق الأسرع، ولهذا تستند هذه النصيحة إلى إخراج الجميع من السيارة، والوصول إلى موضع آمن في أسرع وقت ممكن.</a:t>
            </a:r>
          </a:p>
          <a:p>
            <a:endParaRPr lang="en-GB" dirty="0"/>
          </a:p>
          <a:p>
            <a:pPr algn="r" rtl="1"/>
            <a:r>
              <a:rPr lang="ar-SA" dirty="0"/>
              <a:t>تأكد من أنك تحمل معاطف/ صديريات عالية الوضوح داخل مقصورة الركاب، وأن لديك ما يكفي لكل ركاب السيارة المحتملين.  ليس من المفيد وضع هذه الأشياء في حقيبة السيارة؛ لأن هناك خطر من الاصطدام عند الخروج من السيارة للحصول عليها.</a:t>
            </a:r>
          </a:p>
          <a:p>
            <a:endParaRPr lang="en-GB" dirty="0"/>
          </a:p>
          <a:p>
            <a:pPr algn="r" rtl="1"/>
            <a:r>
              <a:rPr lang="ar-SA" dirty="0"/>
              <a:t>عند الاتصال بخدمات الطوارئ/ خدمات الأعطال، احرص على أن تعطيهم موقعًا دقيقًا.</a:t>
            </a:r>
          </a:p>
        </p:txBody>
      </p:sp>
      <p:sp>
        <p:nvSpPr>
          <p:cNvPr id="4" name="Slide Number Placeholder 3"/>
          <p:cNvSpPr>
            <a:spLocks noGrp="1"/>
          </p:cNvSpPr>
          <p:nvPr>
            <p:ph type="sldNum" sz="quarter" idx="5"/>
          </p:nvPr>
        </p:nvSpPr>
        <p:spPr/>
        <p:txBody>
          <a:bodyPr/>
          <a:lstStyle/>
          <a:p>
            <a:pPr algn="r" rtl="1"/>
            <a:fld id="{F0A5EA2A-9870-49DA-B982-5C0E83C0E355}" type="slidenum">
              <a:rPr/>
              <a:t>37</a:t>
            </a:fld>
            <a:endParaRPr dirty="0"/>
          </a:p>
        </p:txBody>
      </p:sp>
    </p:spTree>
    <p:extLst>
      <p:ext uri="{BB962C8B-B14F-4D97-AF65-F5344CB8AC3E}">
        <p14:creationId xmlns:p14="http://schemas.microsoft.com/office/powerpoint/2010/main" val="282037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تأكد دائمًا من أنك وركابك في وضع آمن.</a:t>
            </a:r>
          </a:p>
          <a:p>
            <a:endParaRPr lang="en-GB" dirty="0"/>
          </a:p>
          <a:p>
            <a:pPr algn="r" rtl="1"/>
            <a:r>
              <a:rPr lang="ar-SA" dirty="0"/>
              <a:t>إذا كان هناك اصطدام وتعرض آخرون للإصابة، فتأكد من أنك تدير سلامتك وسلامة مسرح الحادث أولاً قبل أن تحاول مساعدة الآخرين - أنت لا تريد أن تجعل الموقف أسوأ بالتورط في اصطدام ثانوي.</a:t>
            </a:r>
          </a:p>
          <a:p>
            <a:endParaRPr lang="en-GB" dirty="0"/>
          </a:p>
          <a:p>
            <a:pPr algn="r" rtl="1"/>
            <a:r>
              <a:rPr lang="ar-SA" dirty="0"/>
              <a:t>إذا كنت لا تستطيع أن تضع سيارتك في موضع آمن، فلا تخرج من السيارة إلا إذا كنت متأكدًا أنه لا يوجد مرور قادم.</a:t>
            </a:r>
          </a:p>
          <a:p>
            <a:endParaRPr lang="en-GB" dirty="0"/>
          </a:p>
          <a:p>
            <a:pPr algn="r" rtl="1"/>
            <a:r>
              <a:rPr lang="ar-SA" dirty="0"/>
              <a:t>لا تستجب أبدًا للرغبة في إجراء إصلاحات على جانب الطريق (مثل تغيير عجلة) لأن خطر التعرض لاصطدام مرتفع جدًّا.  اطلب دائمًا خدمة أعطال أو ورشة سيارات لتفعل هذا لك.</a:t>
            </a:r>
          </a:p>
        </p:txBody>
      </p:sp>
      <p:sp>
        <p:nvSpPr>
          <p:cNvPr id="4" name="Slide Number Placeholder 3"/>
          <p:cNvSpPr>
            <a:spLocks noGrp="1"/>
          </p:cNvSpPr>
          <p:nvPr>
            <p:ph type="sldNum" sz="quarter" idx="5"/>
          </p:nvPr>
        </p:nvSpPr>
        <p:spPr/>
        <p:txBody>
          <a:bodyPr/>
          <a:lstStyle/>
          <a:p>
            <a:pPr algn="r" rtl="1"/>
            <a:fld id="{F0A5EA2A-9870-49DA-B982-5C0E83C0E355}" type="slidenum">
              <a:rPr/>
              <a:t>38</a:t>
            </a:fld>
            <a:endParaRPr dirty="0"/>
          </a:p>
        </p:txBody>
      </p:sp>
    </p:spTree>
    <p:extLst>
      <p:ext uri="{BB962C8B-B14F-4D97-AF65-F5344CB8AC3E}">
        <p14:creationId xmlns:p14="http://schemas.microsoft.com/office/powerpoint/2010/main" val="36896771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39</a:t>
            </a:fld>
            <a:endParaRPr dirty="0"/>
          </a:p>
        </p:txBody>
      </p:sp>
    </p:spTree>
    <p:extLst>
      <p:ext uri="{BB962C8B-B14F-4D97-AF65-F5344CB8AC3E}">
        <p14:creationId xmlns:p14="http://schemas.microsoft.com/office/powerpoint/2010/main" val="4165695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يعرض هذا الرسم المعلوماتي مزايا ارتداء حزام مقعد، وحالة التشريع، وتطبيقه في مختلف البلدان. قم بالتركيز على انخفاض الوفيات بين كل من ركاب المقعد الأمامي والخلفي.</a:t>
            </a:r>
          </a:p>
          <a:p>
            <a:endParaRPr lang="en-GB" dirty="0"/>
          </a:p>
          <a:p>
            <a:pPr algn="r" rtl="1"/>
            <a:r>
              <a:rPr lang="ar-SA" dirty="0"/>
              <a:t>يرتدي السائقون دائمًا أحزمة مقاعدهم، وينبغي أن يتأكدوا أيضًا من أن كل من في السيارة يرتدون أحزمة مقاعدهم، بغض النظر عن أي التزام قانوني بعمل ذلك.</a:t>
            </a:r>
          </a:p>
          <a:p>
            <a:endParaRPr lang="en-GB" dirty="0"/>
          </a:p>
          <a:p>
            <a:pPr algn="r" rtl="1"/>
            <a:r>
              <a:rPr lang="ar-SA" dirty="0"/>
              <a:t>ينبغي أن يتأكد السائق من أن كل المقاعد في سيارته لها حزام أمان مثبت بثلاث نقاط.</a:t>
            </a:r>
          </a:p>
        </p:txBody>
      </p:sp>
      <p:sp>
        <p:nvSpPr>
          <p:cNvPr id="4" name="Slide Number Placeholder 3"/>
          <p:cNvSpPr>
            <a:spLocks noGrp="1"/>
          </p:cNvSpPr>
          <p:nvPr>
            <p:ph type="sldNum" sz="quarter" idx="5"/>
          </p:nvPr>
        </p:nvSpPr>
        <p:spPr/>
        <p:txBody>
          <a:bodyPr/>
          <a:lstStyle/>
          <a:p>
            <a:pPr algn="r" rtl="1"/>
            <a:fld id="{F0A5EA2A-9870-49DA-B982-5C0E83C0E355}" type="slidenum">
              <a:rPr/>
              <a:t>40</a:t>
            </a:fld>
            <a:endParaRPr dirty="0"/>
          </a:p>
        </p:txBody>
      </p:sp>
    </p:spTree>
    <p:extLst>
      <p:ext uri="{BB962C8B-B14F-4D97-AF65-F5344CB8AC3E}">
        <p14:creationId xmlns:p14="http://schemas.microsoft.com/office/powerpoint/2010/main" val="33074440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هذا فيديو قوي لتذكير الجميع بارتداء حزام أمانهم.</a:t>
            </a:r>
          </a:p>
          <a:p>
            <a:endParaRPr lang="en-GB" dirty="0"/>
          </a:p>
          <a:p>
            <a:pPr algn="r" rtl="1"/>
            <a:r>
              <a:rPr lang="ar-SA" dirty="0"/>
              <a:t>ناقش أيضًا أهمية ارتداء كل الركاب لأحزمة أمانهم - إذا كان أحد الركاب في المقعد الخلفي لا يرتدي حزام أمان، فقد يتعرض للإصابة، ويصيب أي أحد في المقاعد الأمامية في حالة حدوث اصطدام.</a:t>
            </a:r>
          </a:p>
          <a:p>
            <a:endParaRPr lang="en-GB" dirty="0"/>
          </a:p>
          <a:p>
            <a:pPr algn="r" rtl="1"/>
            <a:r>
              <a:rPr lang="ar-SA" dirty="0"/>
              <a:t>وقم أيضًا بتذكير الجميع بأهمية ارتداء حزام أمان عندما يركبون أي سيارة، بما في ذلك سيارات الأجرة.</a:t>
            </a:r>
          </a:p>
        </p:txBody>
      </p:sp>
      <p:sp>
        <p:nvSpPr>
          <p:cNvPr id="4" name="Slide Number Placeholder 3"/>
          <p:cNvSpPr>
            <a:spLocks noGrp="1"/>
          </p:cNvSpPr>
          <p:nvPr>
            <p:ph type="sldNum" sz="quarter" idx="5"/>
          </p:nvPr>
        </p:nvSpPr>
        <p:spPr/>
        <p:txBody>
          <a:bodyPr/>
          <a:lstStyle/>
          <a:p>
            <a:pPr algn="r" rtl="1"/>
            <a:fld id="{F0A5EA2A-9870-49DA-B982-5C0E83C0E355}" type="slidenum">
              <a:rPr/>
              <a:t>41</a:t>
            </a:fld>
            <a:endParaRPr dirty="0"/>
          </a:p>
        </p:txBody>
      </p:sp>
    </p:spTree>
    <p:extLst>
      <p:ext uri="{BB962C8B-B14F-4D97-AF65-F5344CB8AC3E}">
        <p14:creationId xmlns:p14="http://schemas.microsoft.com/office/powerpoint/2010/main" val="6894690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lgn="r" rtl="1"/>
            <a:fld id="{F0A5EA2A-9870-49DA-B982-5C0E83C0E355}" type="slidenum">
              <a:rPr/>
              <a:t>42</a:t>
            </a:fld>
            <a:endParaRPr dirty="0"/>
          </a:p>
        </p:txBody>
      </p:sp>
    </p:spTree>
    <p:extLst>
      <p:ext uri="{BB962C8B-B14F-4D97-AF65-F5344CB8AC3E}">
        <p14:creationId xmlns:p14="http://schemas.microsoft.com/office/powerpoint/2010/main" val="654023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لا تضع شريحة العرض هذه إلا إذا كان لديك موظفون يستخدمون دراجات بخارية/ دراجات بخارية صغيرة/ دراجات قدم.</a:t>
            </a:r>
          </a:p>
          <a:p>
            <a:endParaRPr lang="en-GB" dirty="0"/>
          </a:p>
          <a:p>
            <a:pPr algn="r" rtl="1"/>
            <a:r>
              <a:rPr lang="ar-SA" dirty="0"/>
              <a:t>يبين هذا الرسم المعلوماتي ميزة ارتداء خوذة، والوضع القانوني في أنحاء العالم. قم بالتركيز على الانخفاض في الوفيات والإصابات الخطيرة بسبب ارتداء خوذة.</a:t>
            </a:r>
          </a:p>
          <a:p>
            <a:endParaRPr lang="en-GB" dirty="0"/>
          </a:p>
          <a:p>
            <a:pPr algn="r" rtl="1"/>
            <a:r>
              <a:rPr lang="ar-SA" dirty="0"/>
              <a:t>بغض النظر عن القوانين المحلية في البلد التي تعمل بها، ينبغي أن تتأكد من أن الموظفين يرتدون خوذة معتمدة دائمًا، وأنها ينبغي أن تكون مثبتة دائمًا بشكل صحيح.</a:t>
            </a:r>
          </a:p>
        </p:txBody>
      </p:sp>
      <p:sp>
        <p:nvSpPr>
          <p:cNvPr id="4" name="Slide Number Placeholder 3"/>
          <p:cNvSpPr>
            <a:spLocks noGrp="1"/>
          </p:cNvSpPr>
          <p:nvPr>
            <p:ph type="sldNum" sz="quarter" idx="5"/>
          </p:nvPr>
        </p:nvSpPr>
        <p:spPr/>
        <p:txBody>
          <a:bodyPr/>
          <a:lstStyle/>
          <a:p>
            <a:pPr algn="r" rtl="1"/>
            <a:fld id="{F0A5EA2A-9870-49DA-B982-5C0E83C0E355}" type="slidenum">
              <a:rPr/>
              <a:t>43</a:t>
            </a:fld>
            <a:endParaRPr dirty="0"/>
          </a:p>
        </p:txBody>
      </p:sp>
    </p:spTree>
    <p:extLst>
      <p:ext uri="{BB962C8B-B14F-4D97-AF65-F5344CB8AC3E}">
        <p14:creationId xmlns:p14="http://schemas.microsoft.com/office/powerpoint/2010/main" val="115981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dirty="0"/>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01/06/2020</a:t>
            </a:fld>
            <a:endParaRPr lang="en-GB" dirty="0"/>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dirty="0"/>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HeUX6LABCEA?feature=oembed" TargetMode="Externa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video" Target="https://www.youtube.com/embed/XXHZvlsU6yk?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video" Target="https://www.youtube.com/embed/CERT0xNFGo4?feature=oembed"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ideo" Target="https://www.youtube.com/embed/0sny1gj_bsI?feature=oembed"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ideo" Target="https://www.youtube.com/embed/5Gtio4V1L3o?start=3&amp;feature=oembed" TargetMode="Externa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ideo" Target="https://www.youtube.com/embed/KwR_rwzNJ38?feature=oembed" TargetMode="Externa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video" Target="https://www.youtube.com/embed/h-8PBx7isoM?start=11&amp;feature=oembed" TargetMode="External"/><Relationship Id="rId4" Type="http://schemas.openxmlformats.org/officeDocument/2006/relationships/image" Target="../media/image34.jpe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r" rtl="1"/>
            <a:r>
              <a:rPr lang="ar-SA" dirty="0"/>
              <a:t>قالب العرض التقديمي</a:t>
            </a:r>
            <a:br>
              <a:rPr lang="en-GB" dirty="0"/>
            </a:br>
            <a:r>
              <a:rPr lang="ar-SA" dirty="0"/>
              <a:t>محادثات صندوق أدوات السائق</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lnSpcReduction="10000"/>
          </a:bodyPr>
          <a:lstStyle/>
          <a:p>
            <a:pPr algn="r" rtl="1"/>
            <a:r>
              <a:rPr lang="ar-SA" dirty="0"/>
              <a:t>هذا العرض التقديمي عبارة عن قالب لمحادثات صندوق أدوات السائق</a:t>
            </a:r>
          </a:p>
          <a:p>
            <a:pPr algn="r" rtl="1"/>
            <a:r>
              <a:rPr lang="ar-SA" dirty="0"/>
              <a:t>قد ترغب في استخدامه من دون إضافة أي شيء إليه</a:t>
            </a:r>
          </a:p>
          <a:p>
            <a:pPr algn="r" rtl="1"/>
            <a:r>
              <a:rPr lang="ar-SA" dirty="0"/>
              <a:t>إلا أنه سيكون من الأفضل أن تضيف إليه لتجعله أكثر ملاءمة لوضعك</a:t>
            </a:r>
          </a:p>
          <a:p>
            <a:pPr algn="r" rtl="1"/>
            <a:r>
              <a:rPr lang="ar-SA" dirty="0"/>
              <a:t>لقد تم تصميمه لكي تكون قادرًا على إضافة صور تبين المرور المحلي، أو صور من عمليات التشغيل والسيارات والسائقين لديك</a:t>
            </a:r>
          </a:p>
          <a:p>
            <a:pPr algn="r" rtl="1"/>
            <a:r>
              <a:rPr lang="ar-SA" dirty="0"/>
              <a:t>قد ترغب أيضًا في إضافة شرائح عرض توضح القواعد الداخلية التي تطبقها في شركتك</a:t>
            </a:r>
          </a:p>
          <a:p>
            <a:pPr algn="r" rtl="1"/>
            <a:r>
              <a:rPr lang="ar-SA" dirty="0"/>
              <a:t>للحصول على وحدات التعلم الإلكتروني المجانية، قم بزيارة </a:t>
            </a:r>
            <a:r>
              <a:rPr lang="ar-SA" dirty="0">
                <a:hlinkClick r:id="rId2"/>
              </a:rPr>
              <a:t>https://roadrisktoolkit.com/</a:t>
            </a:r>
          </a:p>
          <a:p>
            <a:pPr algn="r" rtl="1"/>
            <a:r>
              <a:rPr lang="ar-SA" dirty="0"/>
              <a:t>للاطلاع على نصائح بشأن المزيد من التدريب، تواصل مع:</a:t>
            </a:r>
            <a:br>
              <a:rPr lang="en-GB" dirty="0"/>
            </a:br>
            <a:r>
              <a:rPr lang="ar-SA" dirty="0">
                <a:hlinkClick r:id="rId3"/>
              </a:rPr>
              <a:t>mail@roadrisktoolkit.com</a:t>
            </a:r>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person, car, young, boy&#10;&#10;Description automatically generated">
            <a:extLst>
              <a:ext uri="{FF2B5EF4-FFF2-40B4-BE49-F238E27FC236}">
                <a16:creationId xmlns:a16="http://schemas.microsoft.com/office/drawing/2014/main" id="{ADDA2F92-DD61-4F1C-A062-591E5563433E}"/>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a:bodyPr>
          <a:lstStyle/>
          <a:p>
            <a:pPr algn="r" rtl="1"/>
            <a:r>
              <a:rPr lang="ar-SA" sz="8000" dirty="0">
                <a:solidFill>
                  <a:srgbClr val="FFFFFF"/>
                </a:solidFill>
              </a:rPr>
              <a:t>محادثات صندوق أدوات السائق</a:t>
            </a:r>
          </a:p>
        </p:txBody>
      </p:sp>
      <p:cxnSp>
        <p:nvCxnSpPr>
          <p:cNvPr id="12" name="Straight Connector 11">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a16="http://schemas.microsoft.com/office/drawing/2014/main" id="{D19A73B0-3A7B-4D20-AEE3-72872F0FAF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0279-ACA9-4693-8558-6076977DE965}"/>
              </a:ext>
            </a:extLst>
          </p:cNvPr>
          <p:cNvSpPr>
            <a:spLocks noGrp="1"/>
          </p:cNvSpPr>
          <p:nvPr>
            <p:ph type="title"/>
          </p:nvPr>
        </p:nvSpPr>
        <p:spPr/>
        <p:txBody>
          <a:bodyPr/>
          <a:lstStyle/>
          <a:p>
            <a:pPr algn="r" rtl="1"/>
            <a:r>
              <a:rPr lang="ar-SA" dirty="0"/>
              <a:t>الوحدات</a:t>
            </a:r>
          </a:p>
        </p:txBody>
      </p:sp>
      <p:sp>
        <p:nvSpPr>
          <p:cNvPr id="3" name="Content Placeholder 2">
            <a:extLst>
              <a:ext uri="{FF2B5EF4-FFF2-40B4-BE49-F238E27FC236}">
                <a16:creationId xmlns:a16="http://schemas.microsoft.com/office/drawing/2014/main" id="{8D4D365C-3310-4A81-B6B7-1EDC82799A30}"/>
              </a:ext>
            </a:extLst>
          </p:cNvPr>
          <p:cNvSpPr>
            <a:spLocks noGrp="1"/>
          </p:cNvSpPr>
          <p:nvPr>
            <p:ph idx="1"/>
          </p:nvPr>
        </p:nvSpPr>
        <p:spPr/>
        <p:txBody>
          <a:bodyPr>
            <a:normAutofit fontScale="85000" lnSpcReduction="20000"/>
          </a:bodyPr>
          <a:lstStyle/>
          <a:p>
            <a:pPr algn="r" rtl="1"/>
            <a:r>
              <a:rPr lang="ar-SA" dirty="0"/>
              <a:t>نطاق المشكلة (يمكن استخدامه مع أي من الوحدات اللاحقة كمقدمة)</a:t>
            </a:r>
          </a:p>
          <a:p>
            <a:pPr algn="r" rtl="1"/>
            <a:r>
              <a:rPr lang="ar-SA" dirty="0"/>
              <a:t>زيادة السرعة</a:t>
            </a:r>
          </a:p>
          <a:p>
            <a:pPr algn="r" rtl="1"/>
            <a:r>
              <a:rPr lang="ar-SA" dirty="0"/>
              <a:t>القيادة في وجود إعاقة</a:t>
            </a:r>
          </a:p>
          <a:p>
            <a:pPr algn="r" rtl="1"/>
            <a:r>
              <a:rPr lang="ar-SA" dirty="0"/>
              <a:t>القيادة المشوشة</a:t>
            </a:r>
          </a:p>
          <a:p>
            <a:pPr algn="r" rtl="1"/>
            <a:r>
              <a:rPr lang="ar-SA" dirty="0"/>
              <a:t>القيادة أثناء التعب أو الإجهاد</a:t>
            </a:r>
          </a:p>
          <a:p>
            <a:pPr algn="r" rtl="1"/>
            <a:r>
              <a:rPr lang="ar-SA" dirty="0"/>
              <a:t>القيادة في ظروف الطقس المناوئ</a:t>
            </a:r>
          </a:p>
          <a:p>
            <a:pPr algn="r" rtl="1"/>
            <a:r>
              <a:rPr lang="ar-SA" dirty="0"/>
              <a:t>متابعة المسافات</a:t>
            </a:r>
          </a:p>
          <a:p>
            <a:pPr algn="r" rtl="1"/>
            <a:r>
              <a:rPr lang="ar-SA" dirty="0"/>
              <a:t>ما الذي تفعله بعد تعطل أو اصطدام</a:t>
            </a:r>
          </a:p>
          <a:p>
            <a:pPr algn="r" rtl="1"/>
            <a:r>
              <a:rPr lang="ar-SA" dirty="0"/>
              <a:t>أحزمة الأمان</a:t>
            </a:r>
          </a:p>
          <a:p>
            <a:pPr algn="r" rtl="1"/>
            <a:r>
              <a:rPr lang="ar-SA" dirty="0"/>
              <a:t>الخوذات (للاستخدام فقط إذا كان لديك موظفون يقودون دراجات بخارية/ دراجات بخارية صغيرة/ دراجات قدم)</a:t>
            </a:r>
          </a:p>
          <a:p>
            <a:endParaRPr lang="en-GB" dirty="0"/>
          </a:p>
          <a:p>
            <a:endParaRPr lang="en-GB"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نطاق المشكلة</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pPr algn="r" rtl="1"/>
            <a:r>
              <a:rPr lang="ar-SA" dirty="0"/>
              <a:t>خريطة خطر الوفيات على الطريق</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زيادة السرعة</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a16="http://schemas.microsoft.com/office/drawing/2014/main" id="{87434FC0-D2BC-4751-A07C-F6655687A18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pPr algn="r" rtl="1"/>
            <a:r>
              <a:rPr lang="ar-SA" dirty="0"/>
              <a:t>السرعة</a:t>
            </a:r>
          </a:p>
        </p:txBody>
      </p:sp>
    </p:spTree>
    <p:extLst>
      <p:ext uri="{BB962C8B-B14F-4D97-AF65-F5344CB8AC3E}">
        <p14:creationId xmlns:p14="http://schemas.microsoft.com/office/powerpoint/2010/main" val="3445508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D81A-3865-4616-AFEE-EB375D155434}"/>
              </a:ext>
            </a:extLst>
          </p:cNvPr>
          <p:cNvSpPr>
            <a:spLocks noGrp="1"/>
          </p:cNvSpPr>
          <p:nvPr>
            <p:ph type="title"/>
          </p:nvPr>
        </p:nvSpPr>
        <p:spPr/>
        <p:txBody>
          <a:bodyPr/>
          <a:lstStyle/>
          <a:p>
            <a:pPr algn="r" rtl="1"/>
            <a:r>
              <a:rPr lang="ar-SA" dirty="0"/>
              <a:t>الإسراع في المناطق الحضرية</a:t>
            </a:r>
          </a:p>
        </p:txBody>
      </p:sp>
      <p:pic>
        <p:nvPicPr>
          <p:cNvPr id="5" name="Online Media 4" title="It's 30 for a reason road safety advert">
            <a:hlinkClick r:id="" action="ppaction://media"/>
            <a:extLst>
              <a:ext uri="{FF2B5EF4-FFF2-40B4-BE49-F238E27FC236}">
                <a16:creationId xmlns:a16="http://schemas.microsoft.com/office/drawing/2014/main" id="{48C74D16-CA84-4D53-A6FC-D1C6910FF24A}"/>
              </a:ext>
            </a:extLst>
          </p:cNvPr>
          <p:cNvPicPr>
            <a:picLocks noRot="1" noChangeAspect="1"/>
          </p:cNvPicPr>
          <p:nvPr>
            <a:videoFile r:link="rId1"/>
          </p:nvPr>
        </p:nvPicPr>
        <p:blipFill>
          <a:blip r:embed="rId4"/>
          <a:stretch>
            <a:fillRect/>
          </a:stretch>
        </p:blipFill>
        <p:spPr>
          <a:xfrm>
            <a:off x="2258242" y="1540691"/>
            <a:ext cx="5829300" cy="4368800"/>
          </a:xfrm>
          <a:prstGeom prst="rect">
            <a:avLst/>
          </a:prstGeom>
        </p:spPr>
      </p:pic>
    </p:spTree>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CBB12-2183-4444-AF23-80274B28CF0B}"/>
              </a:ext>
            </a:extLst>
          </p:cNvPr>
          <p:cNvSpPr>
            <a:spLocks noGrp="1"/>
          </p:cNvSpPr>
          <p:nvPr>
            <p:ph type="title"/>
          </p:nvPr>
        </p:nvSpPr>
        <p:spPr/>
        <p:txBody>
          <a:bodyPr/>
          <a:lstStyle/>
          <a:p>
            <a:pPr algn="r" rtl="1"/>
            <a:r>
              <a:rPr lang="ar-SA" dirty="0"/>
              <a:t>الإسراع على الطرق الأسرع</a:t>
            </a:r>
          </a:p>
        </p:txBody>
      </p:sp>
      <p:pic>
        <p:nvPicPr>
          <p:cNvPr id="3" name="Online Media 2" title="Mistakes">
            <a:hlinkClick r:id="" action="ppaction://media"/>
            <a:extLst>
              <a:ext uri="{FF2B5EF4-FFF2-40B4-BE49-F238E27FC236}">
                <a16:creationId xmlns:a16="http://schemas.microsoft.com/office/drawing/2014/main" id="{6B65F806-2650-4A40-A13B-6ED56380B50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D380-E651-4C06-B827-DFBF5551E7B4}"/>
              </a:ext>
            </a:extLst>
          </p:cNvPr>
          <p:cNvSpPr>
            <a:spLocks noGrp="1"/>
          </p:cNvSpPr>
          <p:nvPr>
            <p:ph type="title"/>
          </p:nvPr>
        </p:nvSpPr>
        <p:spPr/>
        <p:txBody>
          <a:bodyPr/>
          <a:lstStyle/>
          <a:p>
            <a:pPr algn="r" rtl="1"/>
            <a:r>
              <a:rPr lang="ar-SA" dirty="0"/>
              <a:t>القيادة بسرعة لائقة</a:t>
            </a:r>
          </a:p>
        </p:txBody>
      </p:sp>
      <p:sp>
        <p:nvSpPr>
          <p:cNvPr id="3" name="Content Placeholder 2">
            <a:extLst>
              <a:ext uri="{FF2B5EF4-FFF2-40B4-BE49-F238E27FC236}">
                <a16:creationId xmlns:a16="http://schemas.microsoft.com/office/drawing/2014/main" id="{A70765B0-F8B9-4AC7-B370-A6F64F152B3B}"/>
              </a:ext>
            </a:extLst>
          </p:cNvPr>
          <p:cNvSpPr>
            <a:spLocks noGrp="1"/>
          </p:cNvSpPr>
          <p:nvPr>
            <p:ph idx="1"/>
          </p:nvPr>
        </p:nvSpPr>
        <p:spPr/>
        <p:txBody>
          <a:bodyPr/>
          <a:lstStyle/>
          <a:p>
            <a:pPr algn="r" rtl="1"/>
            <a:r>
              <a:rPr lang="ar-SA" dirty="0"/>
              <a:t>تذكّر أن حد السرعة ليس هدفًا.  هناك الكثير من المواقف التي ينبغي فيها أن تتحرك بسرعة تقل من الحد:</a:t>
            </a:r>
          </a:p>
          <a:p>
            <a:pPr lvl="1" algn="r" rtl="1"/>
            <a:r>
              <a:rPr lang="ar-SA" dirty="0"/>
              <a:t>في الطقس السيئ</a:t>
            </a:r>
          </a:p>
          <a:p>
            <a:pPr lvl="1" algn="r" rtl="1"/>
            <a:r>
              <a:rPr lang="ar-SA" dirty="0"/>
              <a:t>عندما تكون حالة الطريق سيئة</a:t>
            </a:r>
          </a:p>
          <a:p>
            <a:pPr lvl="1" algn="r" rtl="1"/>
            <a:r>
              <a:rPr lang="ar-SA" dirty="0"/>
              <a:t>في حالة الاختناق المروري</a:t>
            </a:r>
          </a:p>
          <a:p>
            <a:pPr lvl="1" algn="r" rtl="1"/>
            <a:r>
              <a:rPr lang="ar-SA" dirty="0"/>
              <a:t>عندما يكون هناك الكثير من المشاة أو سائقي الدراجات القريبين</a:t>
            </a:r>
          </a:p>
          <a:p>
            <a:pPr lvl="1" algn="r" rtl="1"/>
            <a:r>
              <a:rPr lang="ar-SA" dirty="0"/>
              <a:t>في الليل</a:t>
            </a:r>
          </a:p>
          <a:p>
            <a:pPr algn="r" rtl="1"/>
            <a:r>
              <a:rPr lang="ar-SA" dirty="0"/>
              <a:t>فكّر دائمًا - هل يمكنني أن أتوقف في الوقت المناسب إذا خرج شخص إلى الطريق أمامي؟</a:t>
            </a:r>
          </a:p>
        </p:txBody>
      </p:sp>
    </p:spTree>
    <p:extLst>
      <p:ext uri="{BB962C8B-B14F-4D97-AF65-F5344CB8AC3E}">
        <p14:creationId xmlns:p14="http://schemas.microsoft.com/office/powerpoint/2010/main" val="114156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01C3-7002-4976-A793-FFCCA0DDE0BB}"/>
              </a:ext>
            </a:extLst>
          </p:cNvPr>
          <p:cNvSpPr>
            <a:spLocks noGrp="1"/>
          </p:cNvSpPr>
          <p:nvPr>
            <p:ph type="title"/>
          </p:nvPr>
        </p:nvSpPr>
        <p:spPr/>
        <p:txBody>
          <a:bodyPr/>
          <a:lstStyle/>
          <a:p>
            <a:pPr algn="r" rtl="1"/>
            <a:r>
              <a:rPr lang="ar-SA" dirty="0"/>
              <a:t>إدارة السرعة</a:t>
            </a:r>
          </a:p>
        </p:txBody>
      </p:sp>
      <p:sp>
        <p:nvSpPr>
          <p:cNvPr id="3" name="Content Placeholder 2">
            <a:extLst>
              <a:ext uri="{FF2B5EF4-FFF2-40B4-BE49-F238E27FC236}">
                <a16:creationId xmlns:a16="http://schemas.microsoft.com/office/drawing/2014/main" id="{99233466-4642-4329-B65E-FA0CEC6B44F9}"/>
              </a:ext>
            </a:extLst>
          </p:cNvPr>
          <p:cNvSpPr>
            <a:spLocks noGrp="1"/>
          </p:cNvSpPr>
          <p:nvPr>
            <p:ph idx="1"/>
          </p:nvPr>
        </p:nvSpPr>
        <p:spPr/>
        <p:txBody>
          <a:bodyPr/>
          <a:lstStyle/>
          <a:p>
            <a:pPr algn="r" rtl="1"/>
            <a:r>
              <a:rPr lang="ar-SA" dirty="0"/>
              <a:t>تذكّر أن تتحقق من عداد السرعة بانتظام</a:t>
            </a:r>
          </a:p>
          <a:p>
            <a:pPr algn="r" rtl="1"/>
            <a:r>
              <a:rPr lang="ar-SA" dirty="0"/>
              <a:t>استخدم أداة تحديد السرعة إذا كانت موجودة لديك</a:t>
            </a:r>
          </a:p>
          <a:p>
            <a:pPr algn="r" rtl="1"/>
            <a:r>
              <a:rPr lang="ar-SA" dirty="0"/>
              <a:t>استخدم مثبت السرعة إذا كانت ظروف المرور تسمح، ولكن تذكّر أن تحافظ على التركيز على الطريق، ولا تقترب كثيرًا من السيارة التي أمامك</a:t>
            </a:r>
          </a:p>
          <a:p>
            <a:pPr algn="r" rtl="1"/>
            <a:r>
              <a:rPr lang="ar-SA" dirty="0"/>
              <a:t>استخدم مثبت السرعة التكيفي (ACC) إذا كانت متاحًا، وهو ما سيساعدك لتحافظ على مسافة تتبع آمنة</a:t>
            </a:r>
          </a:p>
          <a:p>
            <a:pPr algn="r" rtl="1"/>
            <a:r>
              <a:rPr lang="ar-SA" dirty="0"/>
              <a:t>حدد سرعة أقل في المناطق الحضرية؛ بحيث تكون لائقة للحركة بسرعة ثابتة منخفضة.</a:t>
            </a:r>
          </a:p>
        </p:txBody>
      </p:sp>
    </p:spTree>
    <p:extLst>
      <p:ext uri="{BB962C8B-B14F-4D97-AF65-F5344CB8AC3E}">
        <p14:creationId xmlns:p14="http://schemas.microsoft.com/office/powerpoint/2010/main" val="2308109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rtl="1"/>
            <a:r>
              <a:rPr lang="ar-SA" sz="5400" kern="1200" dirty="0">
                <a:solidFill>
                  <a:srgbClr val="FFFFFF"/>
                </a:solidFill>
                <a:latin typeface="+mj-lt"/>
                <a:ea typeface="+mj-ea"/>
                <a:cs typeface="+mj-cs"/>
              </a:rPr>
              <a:t>القيادة في وجود إعاقة</a:t>
            </a:r>
          </a:p>
        </p:txBody>
      </p:sp>
      <p:cxnSp>
        <p:nvCxnSpPr>
          <p:cNvPr id="18"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a16="http://schemas.microsoft.com/office/drawing/2014/main" id="{03AAB04C-7BF8-445D-98D3-D848D8D44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a16="http://schemas.microsoft.com/office/drawing/2014/main" id="{270C55AD-4D64-4547-AD77-48BDFA62EC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extLst>
      <p:ext uri="{BB962C8B-B14F-4D97-AF65-F5344CB8AC3E}">
        <p14:creationId xmlns:p14="http://schemas.microsoft.com/office/powerpoint/2010/main" val="170379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pPr algn="r" rtl="1"/>
            <a:r>
              <a:rPr lang="ar-SA" dirty="0"/>
              <a:t>الإعاقة</a:t>
            </a:r>
          </a:p>
        </p:txBody>
      </p:sp>
    </p:spTree>
    <p:extLst>
      <p:ext uri="{BB962C8B-B14F-4D97-AF65-F5344CB8AC3E}">
        <p14:creationId xmlns:p14="http://schemas.microsoft.com/office/powerpoint/2010/main" val="3561278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7C79B-ED00-4732-BE6E-BE3796DDED10}"/>
              </a:ext>
            </a:extLst>
          </p:cNvPr>
          <p:cNvSpPr>
            <a:spLocks noGrp="1"/>
          </p:cNvSpPr>
          <p:nvPr>
            <p:ph type="title"/>
          </p:nvPr>
        </p:nvSpPr>
        <p:spPr/>
        <p:txBody>
          <a:bodyPr/>
          <a:lstStyle/>
          <a:p>
            <a:pPr algn="r" rtl="1"/>
            <a:r>
              <a:rPr lang="ar-SA" dirty="0"/>
              <a:t>بعض الحقائق عن القيادة تحت تأثير المخدر</a:t>
            </a:r>
          </a:p>
        </p:txBody>
      </p:sp>
      <p:sp>
        <p:nvSpPr>
          <p:cNvPr id="3" name="Content Placeholder 2">
            <a:extLst>
              <a:ext uri="{FF2B5EF4-FFF2-40B4-BE49-F238E27FC236}">
                <a16:creationId xmlns:a16="http://schemas.microsoft.com/office/drawing/2014/main" id="{DBB6B2FF-E6EC-4F82-B00A-DB0E7AE239B6}"/>
              </a:ext>
            </a:extLst>
          </p:cNvPr>
          <p:cNvSpPr>
            <a:spLocks noGrp="1"/>
          </p:cNvSpPr>
          <p:nvPr>
            <p:ph idx="1"/>
          </p:nvPr>
        </p:nvSpPr>
        <p:spPr/>
        <p:txBody>
          <a:bodyPr>
            <a:normAutofit/>
          </a:bodyPr>
          <a:lstStyle/>
          <a:p>
            <a:pPr algn="r" rtl="1"/>
            <a:r>
              <a:rPr lang="ar-SA" dirty="0"/>
              <a:t>سيؤدي أي كحول في الجسم -وإن كان أقل من الحد القانوني المحلي- إلى زيادة خطر وقوع اصطدام.</a:t>
            </a:r>
          </a:p>
          <a:p>
            <a:pPr algn="r" rtl="1"/>
            <a:r>
              <a:rPr lang="ar-SA" dirty="0"/>
              <a:t>إذا كنت تشرب في المساء، ما زال من الممكن أن تكون قيد الإعاقة في الصباح التالي على حسب المقدار الذي تناولته.</a:t>
            </a:r>
          </a:p>
          <a:p>
            <a:pPr algn="r" rtl="1"/>
            <a:r>
              <a:rPr lang="ar-SA" dirty="0"/>
              <a:t>لا يوجد شيء تستطيع عمله لتسريع أيض الكحول - يمكنك التريض أو الاستحمام أو تناول وجبة كبيرة أو شرب الكثير من القهوة - ولا شيء من ذلك سيساعد.  الشيء الوحيد الذي ينجح هو الزمن.</a:t>
            </a:r>
          </a:p>
          <a:p>
            <a:endParaRPr lang="en-GB" dirty="0"/>
          </a:p>
          <a:p>
            <a:endParaRPr lang="en-GB" dirty="0"/>
          </a:p>
        </p:txBody>
      </p:sp>
    </p:spTree>
    <p:extLst>
      <p:ext uri="{BB962C8B-B14F-4D97-AF65-F5344CB8AC3E}">
        <p14:creationId xmlns:p14="http://schemas.microsoft.com/office/powerpoint/2010/main" val="805810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131A4-C608-49D9-9D3B-A30FAE8269B9}"/>
              </a:ext>
            </a:extLst>
          </p:cNvPr>
          <p:cNvSpPr>
            <a:spLocks noGrp="1"/>
          </p:cNvSpPr>
          <p:nvPr>
            <p:ph type="title"/>
          </p:nvPr>
        </p:nvSpPr>
        <p:spPr/>
        <p:txBody>
          <a:bodyPr/>
          <a:lstStyle/>
          <a:p>
            <a:pPr algn="r" rtl="1"/>
            <a:r>
              <a:rPr lang="ar-SA" dirty="0"/>
              <a:t>متى سأكون خاليًا من الكحول وقادرًا على القيادة؟</a:t>
            </a:r>
          </a:p>
        </p:txBody>
      </p:sp>
      <p:sp>
        <p:nvSpPr>
          <p:cNvPr id="3" name="Content Placeholder 2">
            <a:extLst>
              <a:ext uri="{FF2B5EF4-FFF2-40B4-BE49-F238E27FC236}">
                <a16:creationId xmlns:a16="http://schemas.microsoft.com/office/drawing/2014/main" id="{2EB5D945-A886-4B34-89DA-7E9C3E063693}"/>
              </a:ext>
            </a:extLst>
          </p:cNvPr>
          <p:cNvSpPr>
            <a:spLocks noGrp="1"/>
          </p:cNvSpPr>
          <p:nvPr>
            <p:ph idx="1"/>
          </p:nvPr>
        </p:nvSpPr>
        <p:spPr/>
        <p:txBody>
          <a:bodyPr>
            <a:normAutofit lnSpcReduction="10000"/>
          </a:bodyPr>
          <a:lstStyle/>
          <a:p>
            <a:pPr algn="r" rtl="1"/>
            <a:r>
              <a:rPr lang="ar-SA" dirty="0"/>
              <a:t>يحدث أيض الكحول عند معظم الناس بمعدل وحدة واحدة في الساعة.</a:t>
            </a:r>
          </a:p>
          <a:p>
            <a:pPr algn="r" rtl="1"/>
            <a:r>
              <a:rPr lang="ar-SA" dirty="0"/>
              <a:t>الوحدة الواحدة من الكحول تساوي:</a:t>
            </a:r>
          </a:p>
          <a:p>
            <a:pPr lvl="1" algn="r" rtl="1"/>
            <a:r>
              <a:rPr lang="ar-SA" dirty="0"/>
              <a:t>25 مل من مشروب يحتوي على كحول بنسبة 40% من حجمه (الويسكي، الجين، الفودكا)</a:t>
            </a:r>
          </a:p>
          <a:p>
            <a:pPr lvl="1" algn="r" rtl="1"/>
            <a:r>
              <a:rPr lang="ar-SA" dirty="0"/>
              <a:t>200 مل من مشروب البيرة/ الجعة الذي يحتوي على كحول بنسبة 5% من حجمه</a:t>
            </a:r>
          </a:p>
          <a:p>
            <a:pPr lvl="1" algn="r" rtl="1"/>
            <a:r>
              <a:rPr lang="ar-SA" dirty="0"/>
              <a:t>76 مل من النبيذ الذي يحتوي على كحول بنسبة 13% من حجمه</a:t>
            </a:r>
          </a:p>
          <a:p>
            <a:pPr lvl="1"/>
            <a:endParaRPr lang="en-GB" dirty="0"/>
          </a:p>
          <a:p>
            <a:pPr lvl="1" algn="r" rtl="1"/>
            <a:r>
              <a:rPr lang="ar-SA" dirty="0"/>
              <a:t>الوحدة الواحدة = (الحجم بالملليلتر * التركيز بالنسبة المئوية للكحول من الحجم) / 1,000</a:t>
            </a:r>
          </a:p>
          <a:p>
            <a:pPr lvl="1"/>
            <a:endParaRPr lang="en-GB" dirty="0"/>
          </a:p>
          <a:p>
            <a:pPr algn="r" rtl="1"/>
            <a:r>
              <a:rPr lang="ar-SA" dirty="0"/>
              <a:t>اترك ساعة واحدة لكي يمتص الجسم أول وحدة، ثم يتساوى عدد الوحدات التي تناولتها مع عدد الساعات التي ستمر حتى تكون قيادتك آمنة.</a:t>
            </a:r>
          </a:p>
        </p:txBody>
      </p:sp>
    </p:spTree>
    <p:extLst>
      <p:ext uri="{BB962C8B-B14F-4D97-AF65-F5344CB8AC3E}">
        <p14:creationId xmlns:p14="http://schemas.microsoft.com/office/powerpoint/2010/main" val="1646111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BDCFF-B857-431A-BA57-F99E433EEDFB}"/>
              </a:ext>
            </a:extLst>
          </p:cNvPr>
          <p:cNvSpPr>
            <a:spLocks noGrp="1"/>
          </p:cNvSpPr>
          <p:nvPr>
            <p:ph type="title"/>
          </p:nvPr>
        </p:nvSpPr>
        <p:spPr/>
        <p:txBody>
          <a:bodyPr/>
          <a:lstStyle/>
          <a:p>
            <a:pPr algn="r" rtl="1"/>
            <a:r>
              <a:rPr lang="ar-SA" dirty="0"/>
              <a:t>القيادة تحت تأثير العقاقير</a:t>
            </a:r>
          </a:p>
        </p:txBody>
      </p:sp>
      <p:grpSp>
        <p:nvGrpSpPr>
          <p:cNvPr id="16" name="Group 15">
            <a:extLst>
              <a:ext uri="{FF2B5EF4-FFF2-40B4-BE49-F238E27FC236}">
                <a16:creationId xmlns:a16="http://schemas.microsoft.com/office/drawing/2014/main" id="{0D37357C-5146-4DC0-88AC-07DBF1D35FD2}"/>
              </a:ext>
            </a:extLst>
          </p:cNvPr>
          <p:cNvGrpSpPr/>
          <p:nvPr/>
        </p:nvGrpSpPr>
        <p:grpSpPr>
          <a:xfrm>
            <a:off x="85786" y="1695910"/>
            <a:ext cx="2191077" cy="3760738"/>
            <a:chOff x="85786" y="1304027"/>
            <a:chExt cx="2191077" cy="3760738"/>
          </a:xfrm>
        </p:grpSpPr>
        <p:sp>
          <p:nvSpPr>
            <p:cNvPr id="3" name="Oval 2">
              <a:extLst>
                <a:ext uri="{FF2B5EF4-FFF2-40B4-BE49-F238E27FC236}">
                  <a16:creationId xmlns:a16="http://schemas.microsoft.com/office/drawing/2014/main" id="{152830BB-4E01-4A70-B11E-2074876EE76F}"/>
                </a:ext>
              </a:extLst>
            </p:cNvPr>
            <p:cNvSpPr/>
            <p:nvPr/>
          </p:nvSpPr>
          <p:spPr>
            <a:xfrm>
              <a:off x="85786" y="1304027"/>
              <a:ext cx="2191077" cy="2191077"/>
            </a:xfrm>
            <a:prstGeom prst="ellipse">
              <a:avLst/>
            </a:prstGeom>
            <a:blipFill>
              <a:blip r:embed="rId3">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dirty="0"/>
            </a:p>
          </p:txBody>
        </p:sp>
        <p:sp>
          <p:nvSpPr>
            <p:cNvPr id="7" name="TextBox 6">
              <a:extLst>
                <a:ext uri="{FF2B5EF4-FFF2-40B4-BE49-F238E27FC236}">
                  <a16:creationId xmlns:a16="http://schemas.microsoft.com/office/drawing/2014/main" id="{326882B9-E010-4B04-B5B4-0CB350F37B09}"/>
                </a:ext>
              </a:extLst>
            </p:cNvPr>
            <p:cNvSpPr txBox="1"/>
            <p:nvPr/>
          </p:nvSpPr>
          <p:spPr>
            <a:xfrm>
              <a:off x="92528" y="3495104"/>
              <a:ext cx="2177593" cy="369332"/>
            </a:xfrm>
            <a:prstGeom prst="rect">
              <a:avLst/>
            </a:prstGeom>
            <a:noFill/>
          </p:spPr>
          <p:txBody>
            <a:bodyPr wrap="square" rtlCol="0">
              <a:spAutoFit/>
            </a:bodyPr>
            <a:lstStyle/>
            <a:p>
              <a:pPr algn="r" rtl="1"/>
              <a:r>
                <a:rPr lang="ar-SA" dirty="0"/>
                <a:t>الحشيش/ الماريجوانا </a:t>
              </a:r>
            </a:p>
          </p:txBody>
        </p:sp>
        <p:sp>
          <p:nvSpPr>
            <p:cNvPr id="12" name="TextBox 11">
              <a:extLst>
                <a:ext uri="{FF2B5EF4-FFF2-40B4-BE49-F238E27FC236}">
                  <a16:creationId xmlns:a16="http://schemas.microsoft.com/office/drawing/2014/main" id="{EEF86C8E-7313-4694-9055-C64E8BE52EDB}"/>
                </a:ext>
              </a:extLst>
            </p:cNvPr>
            <p:cNvSpPr txBox="1"/>
            <p:nvPr/>
          </p:nvSpPr>
          <p:spPr>
            <a:xfrm>
              <a:off x="92528" y="3864436"/>
              <a:ext cx="2177593" cy="1200329"/>
            </a:xfrm>
            <a:prstGeom prst="rect">
              <a:avLst/>
            </a:prstGeom>
            <a:noFill/>
          </p:spPr>
          <p:txBody>
            <a:bodyPr wrap="square" rtlCol="0">
              <a:spAutoFit/>
            </a:bodyPr>
            <a:lstStyle/>
            <a:p>
              <a:pPr algn="r" rtl="1"/>
              <a:r>
                <a:rPr lang="ar-SA" dirty="0">
                  <a:solidFill>
                    <a:srgbClr val="FF0000"/>
                  </a:solidFill>
                </a:rPr>
                <a:t>يبطئ أزمان ردود الأفعال، ويعيق الحكم على الزمن والمسافة</a:t>
              </a:r>
            </a:p>
          </p:txBody>
        </p:sp>
      </p:grpSp>
      <p:grpSp>
        <p:nvGrpSpPr>
          <p:cNvPr id="17" name="Group 16">
            <a:extLst>
              <a:ext uri="{FF2B5EF4-FFF2-40B4-BE49-F238E27FC236}">
                <a16:creationId xmlns:a16="http://schemas.microsoft.com/office/drawing/2014/main" id="{423AC1D4-CA99-45AC-B6FE-2FB642685C05}"/>
              </a:ext>
            </a:extLst>
          </p:cNvPr>
          <p:cNvGrpSpPr/>
          <p:nvPr/>
        </p:nvGrpSpPr>
        <p:grpSpPr>
          <a:xfrm>
            <a:off x="3357742" y="1953437"/>
            <a:ext cx="2197820" cy="3279601"/>
            <a:chOff x="3357742" y="1561554"/>
            <a:chExt cx="2197820" cy="3279601"/>
          </a:xfrm>
        </p:grpSpPr>
        <p:sp>
          <p:nvSpPr>
            <p:cNvPr id="4" name="Oval 3">
              <a:extLst>
                <a:ext uri="{FF2B5EF4-FFF2-40B4-BE49-F238E27FC236}">
                  <a16:creationId xmlns:a16="http://schemas.microsoft.com/office/drawing/2014/main" id="{D2800166-FE8D-41A8-AC39-9FE973696AC0}"/>
                </a:ext>
              </a:extLst>
            </p:cNvPr>
            <p:cNvSpPr/>
            <p:nvPr/>
          </p:nvSpPr>
          <p:spPr>
            <a:xfrm>
              <a:off x="3357742" y="1561554"/>
              <a:ext cx="2191077" cy="2191077"/>
            </a:xfrm>
            <a:prstGeom prst="ellipse">
              <a:avLst/>
            </a:prstGeom>
            <a:blipFill>
              <a:blip r:embed="rId4">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a16="http://schemas.microsoft.com/office/drawing/2014/main" id="{F7C7BF62-108F-4DFA-9E63-F021B153E839}"/>
                </a:ext>
              </a:extLst>
            </p:cNvPr>
            <p:cNvSpPr txBox="1"/>
            <p:nvPr/>
          </p:nvSpPr>
          <p:spPr>
            <a:xfrm>
              <a:off x="3357742" y="3752631"/>
              <a:ext cx="2191076" cy="369332"/>
            </a:xfrm>
            <a:prstGeom prst="rect">
              <a:avLst/>
            </a:prstGeom>
            <a:noFill/>
          </p:spPr>
          <p:txBody>
            <a:bodyPr wrap="square" rtlCol="0">
              <a:spAutoFit/>
            </a:bodyPr>
            <a:lstStyle/>
            <a:p>
              <a:pPr algn="r" rtl="1"/>
              <a:r>
                <a:rPr lang="ar-SA" dirty="0"/>
                <a:t>الميثامفيتامين أو الكوكايين </a:t>
              </a:r>
            </a:p>
          </p:txBody>
        </p:sp>
        <p:sp>
          <p:nvSpPr>
            <p:cNvPr id="13" name="TextBox 12">
              <a:extLst>
                <a:ext uri="{FF2B5EF4-FFF2-40B4-BE49-F238E27FC236}">
                  <a16:creationId xmlns:a16="http://schemas.microsoft.com/office/drawing/2014/main" id="{287C1A6A-2AF0-430C-B275-6D245B3BA4E4}"/>
                </a:ext>
              </a:extLst>
            </p:cNvPr>
            <p:cNvSpPr txBox="1"/>
            <p:nvPr/>
          </p:nvSpPr>
          <p:spPr>
            <a:xfrm>
              <a:off x="3364486" y="4194824"/>
              <a:ext cx="2191076" cy="646331"/>
            </a:xfrm>
            <a:prstGeom prst="rect">
              <a:avLst/>
            </a:prstGeom>
            <a:noFill/>
          </p:spPr>
          <p:txBody>
            <a:bodyPr wrap="square" rtlCol="0">
              <a:spAutoFit/>
            </a:bodyPr>
            <a:lstStyle/>
            <a:p>
              <a:pPr algn="r" rtl="1"/>
              <a:r>
                <a:rPr lang="ar-SA" dirty="0">
                  <a:solidFill>
                    <a:srgbClr val="FF0000"/>
                  </a:solidFill>
                </a:rPr>
                <a:t>السلوكيات العدوانية والطائشة</a:t>
              </a:r>
            </a:p>
          </p:txBody>
        </p:sp>
      </p:grpSp>
      <p:grpSp>
        <p:nvGrpSpPr>
          <p:cNvPr id="18" name="Group 17">
            <a:extLst>
              <a:ext uri="{FF2B5EF4-FFF2-40B4-BE49-F238E27FC236}">
                <a16:creationId xmlns:a16="http://schemas.microsoft.com/office/drawing/2014/main" id="{4901D6E1-68BE-4B1A-B84A-20EC62267713}"/>
              </a:ext>
            </a:extLst>
          </p:cNvPr>
          <p:cNvGrpSpPr/>
          <p:nvPr/>
        </p:nvGrpSpPr>
        <p:grpSpPr>
          <a:xfrm>
            <a:off x="6636439" y="2210964"/>
            <a:ext cx="2191077" cy="3490993"/>
            <a:chOff x="6636439" y="1819081"/>
            <a:chExt cx="2191077" cy="3490993"/>
          </a:xfrm>
        </p:grpSpPr>
        <p:sp>
          <p:nvSpPr>
            <p:cNvPr id="5" name="Oval 4">
              <a:extLst>
                <a:ext uri="{FF2B5EF4-FFF2-40B4-BE49-F238E27FC236}">
                  <a16:creationId xmlns:a16="http://schemas.microsoft.com/office/drawing/2014/main" id="{6F0D4739-7D5E-4FA8-BBC4-93FC34B9AC93}"/>
                </a:ext>
              </a:extLst>
            </p:cNvPr>
            <p:cNvSpPr/>
            <p:nvPr/>
          </p:nvSpPr>
          <p:spPr>
            <a:xfrm>
              <a:off x="6636439" y="1819081"/>
              <a:ext cx="2191077" cy="2191077"/>
            </a:xfrm>
            <a:prstGeom prst="ellipse">
              <a:avLst/>
            </a:prstGeom>
            <a:blipFill>
              <a:blip r:embed="rId5">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a16="http://schemas.microsoft.com/office/drawing/2014/main" id="{77817164-B8FA-43C5-B25E-B8B0B9A91E6D}"/>
                </a:ext>
              </a:extLst>
            </p:cNvPr>
            <p:cNvSpPr txBox="1"/>
            <p:nvPr/>
          </p:nvSpPr>
          <p:spPr>
            <a:xfrm>
              <a:off x="6636439" y="4010158"/>
              <a:ext cx="2191076" cy="369332"/>
            </a:xfrm>
            <a:prstGeom prst="rect">
              <a:avLst/>
            </a:prstGeom>
            <a:noFill/>
          </p:spPr>
          <p:txBody>
            <a:bodyPr wrap="square" rtlCol="0">
              <a:spAutoFit/>
            </a:bodyPr>
            <a:lstStyle/>
            <a:p>
              <a:pPr algn="r" rtl="1"/>
              <a:r>
                <a:rPr lang="ar-SA" dirty="0"/>
                <a:t>الأفيونيات</a:t>
              </a:r>
            </a:p>
          </p:txBody>
        </p:sp>
        <p:sp>
          <p:nvSpPr>
            <p:cNvPr id="14" name="TextBox 13">
              <a:extLst>
                <a:ext uri="{FF2B5EF4-FFF2-40B4-BE49-F238E27FC236}">
                  <a16:creationId xmlns:a16="http://schemas.microsoft.com/office/drawing/2014/main" id="{4F96E430-BE18-46B5-A4C6-2807616786B1}"/>
                </a:ext>
              </a:extLst>
            </p:cNvPr>
            <p:cNvSpPr txBox="1"/>
            <p:nvPr/>
          </p:nvSpPr>
          <p:spPr>
            <a:xfrm>
              <a:off x="6636439" y="4386744"/>
              <a:ext cx="2191076" cy="923330"/>
            </a:xfrm>
            <a:prstGeom prst="rect">
              <a:avLst/>
            </a:prstGeom>
            <a:noFill/>
          </p:spPr>
          <p:txBody>
            <a:bodyPr wrap="square" rtlCol="0">
              <a:spAutoFit/>
            </a:bodyPr>
            <a:lstStyle/>
            <a:p>
              <a:pPr algn="r" rtl="1"/>
              <a:r>
                <a:rPr lang="ar-SA" dirty="0">
                  <a:solidFill>
                    <a:srgbClr val="FF0000"/>
                  </a:solidFill>
                </a:rPr>
                <a:t>النعاس وإعاقة مهارات الذاكرة والتفكير</a:t>
              </a:r>
            </a:p>
          </p:txBody>
        </p:sp>
      </p:grpSp>
      <p:grpSp>
        <p:nvGrpSpPr>
          <p:cNvPr id="19" name="Group 18">
            <a:extLst>
              <a:ext uri="{FF2B5EF4-FFF2-40B4-BE49-F238E27FC236}">
                <a16:creationId xmlns:a16="http://schemas.microsoft.com/office/drawing/2014/main" id="{70012F28-75E1-4F37-A0D1-64A6DDB56485}"/>
              </a:ext>
            </a:extLst>
          </p:cNvPr>
          <p:cNvGrpSpPr/>
          <p:nvPr/>
        </p:nvGrpSpPr>
        <p:grpSpPr>
          <a:xfrm>
            <a:off x="9831984" y="2468492"/>
            <a:ext cx="2191077" cy="3995011"/>
            <a:chOff x="9831984" y="2076609"/>
            <a:chExt cx="2191077" cy="3995011"/>
          </a:xfrm>
        </p:grpSpPr>
        <p:sp>
          <p:nvSpPr>
            <p:cNvPr id="6" name="Oval 5">
              <a:extLst>
                <a:ext uri="{FF2B5EF4-FFF2-40B4-BE49-F238E27FC236}">
                  <a16:creationId xmlns:a16="http://schemas.microsoft.com/office/drawing/2014/main" id="{E1E0E036-E54C-4EEA-A9F3-65BEA77FC1C6}"/>
                </a:ext>
              </a:extLst>
            </p:cNvPr>
            <p:cNvSpPr/>
            <p:nvPr/>
          </p:nvSpPr>
          <p:spPr>
            <a:xfrm>
              <a:off x="9831984" y="2076609"/>
              <a:ext cx="2191077" cy="2191077"/>
            </a:xfrm>
            <a:prstGeom prst="ellipse">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a16="http://schemas.microsoft.com/office/drawing/2014/main" id="{33B45387-B2EB-4BD3-8A5B-2F25F74D325E}"/>
                </a:ext>
              </a:extLst>
            </p:cNvPr>
            <p:cNvSpPr txBox="1"/>
            <p:nvPr/>
          </p:nvSpPr>
          <p:spPr>
            <a:xfrm>
              <a:off x="9831984" y="4268918"/>
              <a:ext cx="2191076" cy="1200329"/>
            </a:xfrm>
            <a:prstGeom prst="rect">
              <a:avLst/>
            </a:prstGeom>
            <a:noFill/>
          </p:spPr>
          <p:txBody>
            <a:bodyPr wrap="square" rtlCol="0">
              <a:spAutoFit/>
            </a:bodyPr>
            <a:lstStyle/>
            <a:p>
              <a:pPr algn="r" rtl="1"/>
              <a:r>
                <a:rPr lang="ar-SA" dirty="0"/>
                <a:t>عقاقير التخدير؛ مثل بنزوديازيبينات وباربيتشوريتس وما إلى ذلك.</a:t>
              </a:r>
            </a:p>
          </p:txBody>
        </p:sp>
        <p:sp>
          <p:nvSpPr>
            <p:cNvPr id="15" name="TextBox 14">
              <a:extLst>
                <a:ext uri="{FF2B5EF4-FFF2-40B4-BE49-F238E27FC236}">
                  <a16:creationId xmlns:a16="http://schemas.microsoft.com/office/drawing/2014/main" id="{FF2092E1-87F8-43DA-8F2D-9B4A802BFFE6}"/>
                </a:ext>
              </a:extLst>
            </p:cNvPr>
            <p:cNvSpPr txBox="1"/>
            <p:nvPr/>
          </p:nvSpPr>
          <p:spPr>
            <a:xfrm>
              <a:off x="9831984" y="5425289"/>
              <a:ext cx="2191076" cy="646331"/>
            </a:xfrm>
            <a:prstGeom prst="rect">
              <a:avLst/>
            </a:prstGeom>
            <a:noFill/>
          </p:spPr>
          <p:txBody>
            <a:bodyPr wrap="square" rtlCol="0">
              <a:spAutoFit/>
            </a:bodyPr>
            <a:lstStyle/>
            <a:p>
              <a:pPr algn="r" rtl="1"/>
              <a:r>
                <a:rPr lang="ar-SA" dirty="0">
                  <a:solidFill>
                    <a:srgbClr val="FF0000"/>
                  </a:solidFill>
                </a:rPr>
                <a:t>الغثيان والنعاس</a:t>
              </a:r>
            </a:p>
          </p:txBody>
        </p:sp>
      </p:grpSp>
    </p:spTree>
    <p:extLst>
      <p:ext uri="{BB962C8B-B14F-4D97-AF65-F5344CB8AC3E}">
        <p14:creationId xmlns:p14="http://schemas.microsoft.com/office/powerpoint/2010/main" val="2988141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559D6-8A29-4657-B5FD-BEDD28D7023F}"/>
              </a:ext>
            </a:extLst>
          </p:cNvPr>
          <p:cNvSpPr>
            <a:spLocks noGrp="1"/>
          </p:cNvSpPr>
          <p:nvPr>
            <p:ph type="title"/>
          </p:nvPr>
        </p:nvSpPr>
        <p:spPr/>
        <p:txBody>
          <a:bodyPr/>
          <a:lstStyle/>
          <a:p>
            <a:pPr algn="r" rtl="1"/>
            <a:r>
              <a:rPr lang="ar-SA" dirty="0"/>
              <a:t>ما العواقب؟</a:t>
            </a:r>
          </a:p>
        </p:txBody>
      </p:sp>
      <p:pic>
        <p:nvPicPr>
          <p:cNvPr id="3" name="Online Media 2" title="THINK! Don￢ﾀﾙt Drink Drive 50th Anniversary Advert">
            <a:hlinkClick r:id="" action="ppaction://media"/>
            <a:extLst>
              <a:ext uri="{FF2B5EF4-FFF2-40B4-BE49-F238E27FC236}">
                <a16:creationId xmlns:a16="http://schemas.microsoft.com/office/drawing/2014/main" id="{264C3EEB-4D89-4D3C-B13C-4289D5EABB19}"/>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a16="http://schemas.microsoft.com/office/drawing/2014/main" id="{0A9974F9-6E10-4559-94C2-EAC70229725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dirty="0"/>
          </a:p>
        </p:txBody>
      </p:sp>
      <p:sp>
        <p:nvSpPr>
          <p:cNvPr id="2" name="Title 1">
            <a:extLst>
              <a:ext uri="{FF2B5EF4-FFF2-40B4-BE49-F238E27FC236}">
                <a16:creationId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rtl="1"/>
            <a:r>
              <a:rPr lang="ar-SA" sz="4000" kern="1200" dirty="0">
                <a:solidFill>
                  <a:schemeClr val="tx1"/>
                </a:solidFill>
                <a:latin typeface="+mj-lt"/>
                <a:ea typeface="+mj-ea"/>
                <a:cs typeface="+mj-cs"/>
              </a:rPr>
              <a:t>القيادة المشوشة</a:t>
            </a:r>
          </a:p>
        </p:txBody>
      </p:sp>
      <p:cxnSp>
        <p:nvCxnSpPr>
          <p:cNvPr id="16"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988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pPr algn="r" rtl="1"/>
            <a:r>
              <a:rPr lang="ar-SA" dirty="0"/>
              <a:t>عوامل التشتيت</a:t>
            </a:r>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41C6E-53E5-42BA-8CA1-6837E0959861}"/>
              </a:ext>
            </a:extLst>
          </p:cNvPr>
          <p:cNvSpPr>
            <a:spLocks noGrp="1"/>
          </p:cNvSpPr>
          <p:nvPr>
            <p:ph type="title"/>
          </p:nvPr>
        </p:nvSpPr>
        <p:spPr/>
        <p:txBody>
          <a:bodyPr/>
          <a:lstStyle/>
          <a:p>
            <a:pPr algn="r" rtl="1"/>
            <a:r>
              <a:rPr lang="ar-SA" dirty="0"/>
              <a:t>اذكر بعض مصادر التشويش؟</a:t>
            </a:r>
          </a:p>
        </p:txBody>
      </p:sp>
      <p:pic>
        <p:nvPicPr>
          <p:cNvPr id="3" name="Online Media 2" title="SAFE STEPS Road Safety: Distracted Driving">
            <a:hlinkClick r:id="" action="ppaction://media"/>
            <a:extLst>
              <a:ext uri="{FF2B5EF4-FFF2-40B4-BE49-F238E27FC236}">
                <a16:creationId xmlns:a16="http://schemas.microsoft.com/office/drawing/2014/main" id="{C7689BA1-4A86-4430-B464-390891B32598}"/>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CF4A-5449-492A-8AAF-5795D100960E}"/>
              </a:ext>
            </a:extLst>
          </p:cNvPr>
          <p:cNvSpPr>
            <a:spLocks noGrp="1"/>
          </p:cNvSpPr>
          <p:nvPr>
            <p:ph type="title"/>
          </p:nvPr>
        </p:nvSpPr>
        <p:spPr/>
        <p:txBody>
          <a:bodyPr/>
          <a:lstStyle/>
          <a:p>
            <a:pPr algn="r" rtl="1"/>
            <a:r>
              <a:rPr lang="ar-SA" dirty="0"/>
              <a:t>استخدام هاتف عند القيادة</a:t>
            </a:r>
          </a:p>
        </p:txBody>
      </p:sp>
      <p:pic>
        <p:nvPicPr>
          <p:cNvPr id="3" name="Online Media 2" title="MCL cinema Hong Kong Mobile phone car crash advertising effective">
            <a:hlinkClick r:id="" action="ppaction://media"/>
            <a:extLst>
              <a:ext uri="{FF2B5EF4-FFF2-40B4-BE49-F238E27FC236}">
                <a16:creationId xmlns:a16="http://schemas.microsoft.com/office/drawing/2014/main" id="{82FFCB08-D029-4A28-BF94-1787E46C64C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القيادة أثناء التعب أو الإجهاد</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a16="http://schemas.microsoft.com/office/drawing/2014/main" id="{82F78F1D-32D1-49E1-AC62-A3B878F645C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9015C-C7CF-4BA7-BBA4-3A741347BCD1}"/>
              </a:ext>
            </a:extLst>
          </p:cNvPr>
          <p:cNvSpPr>
            <a:spLocks noGrp="1"/>
          </p:cNvSpPr>
          <p:nvPr>
            <p:ph type="title"/>
          </p:nvPr>
        </p:nvSpPr>
        <p:spPr/>
        <p:txBody>
          <a:bodyPr/>
          <a:lstStyle/>
          <a:p>
            <a:pPr algn="r" rtl="1"/>
            <a:r>
              <a:rPr lang="ar-SA" dirty="0"/>
              <a:t>القيادة أثناء التعب</a:t>
            </a:r>
          </a:p>
        </p:txBody>
      </p:sp>
      <p:pic>
        <p:nvPicPr>
          <p:cNvPr id="3" name="Online Media 2" title="Drowsy Driver">
            <a:hlinkClick r:id="" action="ppaction://media"/>
            <a:extLst>
              <a:ext uri="{FF2B5EF4-FFF2-40B4-BE49-F238E27FC236}">
                <a16:creationId xmlns:a16="http://schemas.microsoft.com/office/drawing/2014/main" id="{62A876BB-CD1E-42A3-A830-7F3649FB2574}"/>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pPr algn="r" rtl="1"/>
            <a:r>
              <a:rPr lang="ar-SA" dirty="0"/>
              <a:t>الإجهاد</a:t>
            </a:r>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7C43-C5F8-4146-A67F-4B73AC27017E}"/>
              </a:ext>
            </a:extLst>
          </p:cNvPr>
          <p:cNvSpPr>
            <a:spLocks noGrp="1"/>
          </p:cNvSpPr>
          <p:nvPr>
            <p:ph type="title"/>
          </p:nvPr>
        </p:nvSpPr>
        <p:spPr/>
        <p:txBody>
          <a:bodyPr/>
          <a:lstStyle/>
          <a:p>
            <a:pPr algn="r" rtl="1"/>
            <a:r>
              <a:rPr lang="ar-SA" dirty="0"/>
              <a:t>كيفية التعامل مع الإجهاد</a:t>
            </a:r>
          </a:p>
        </p:txBody>
      </p:sp>
      <p:sp>
        <p:nvSpPr>
          <p:cNvPr id="3" name="Content Placeholder 2">
            <a:extLst>
              <a:ext uri="{FF2B5EF4-FFF2-40B4-BE49-F238E27FC236}">
                <a16:creationId xmlns:a16="http://schemas.microsoft.com/office/drawing/2014/main" id="{B1EE762D-38F8-4C7B-9F6B-AD4D531D8222}"/>
              </a:ext>
            </a:extLst>
          </p:cNvPr>
          <p:cNvSpPr>
            <a:spLocks noGrp="1"/>
          </p:cNvSpPr>
          <p:nvPr>
            <p:ph idx="1"/>
          </p:nvPr>
        </p:nvSpPr>
        <p:spPr/>
        <p:txBody>
          <a:bodyPr>
            <a:normAutofit fontScale="92500" lnSpcReduction="10000"/>
          </a:bodyPr>
          <a:lstStyle/>
          <a:p>
            <a:pPr algn="r" rtl="1"/>
            <a:r>
              <a:rPr lang="ar-SA" dirty="0"/>
              <a:t>ضع حدًّا للعدد الإجمالي من ساعات العمل، بما في ذلك زمن العمل، وزمن القيادة، وزمن التنقل.</a:t>
            </a:r>
          </a:p>
          <a:p>
            <a:endParaRPr lang="en-GB" dirty="0"/>
          </a:p>
          <a:p>
            <a:pPr algn="r" rtl="1"/>
            <a:r>
              <a:rPr lang="ar-SA" dirty="0"/>
              <a:t>في الرحلات الأطول، خذ استراحات منتظمة عند القيادة - ينبغي أن تكون هذه الاستراحات كل ساعتين، أو بمعدل أكبر إذا بدأت تشعر بالتعب. ينبغي أن تتراوح الاستراحة بين 15 و20 دقيقة.</a:t>
            </a:r>
          </a:p>
          <a:p>
            <a:endParaRPr lang="en-GB" dirty="0"/>
          </a:p>
          <a:p>
            <a:pPr algn="r" rtl="1"/>
            <a:r>
              <a:rPr lang="ar-SA" dirty="0"/>
              <a:t>احرص على أن تحصل على القدر الكافي من النوم الجيد كل</a:t>
            </a:r>
          </a:p>
          <a:p>
            <a:endParaRPr lang="en-GB" dirty="0"/>
          </a:p>
          <a:p>
            <a:pPr algn="r" rtl="1"/>
            <a:r>
              <a:rPr lang="ar-SA" dirty="0"/>
              <a:t>تجنب القيادة بين الساعة 02:00 والساعة 06:00 وبين الساعة 14:00 والساعة 16:00 إذا كان ذلك ممكنًا عندما تعزز ساعتك البيولوجية الشعور النعاس.</a:t>
            </a:r>
          </a:p>
          <a:p>
            <a:endParaRPr lang="en-GB" dirty="0"/>
          </a:p>
        </p:txBody>
      </p:sp>
    </p:spTree>
    <p:extLst>
      <p:ext uri="{BB962C8B-B14F-4D97-AF65-F5344CB8AC3E}">
        <p14:creationId xmlns:p14="http://schemas.microsoft.com/office/powerpoint/2010/main" val="144294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24AB-5EA6-417B-9E4D-3822B2297CE7}"/>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القيادة في ظروف الطقس المناوئ</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a16="http://schemas.microsoft.com/office/drawing/2014/main" id="{E6380370-E9BE-43F6-B301-EE5A1DE3DCC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87697-5B0B-412C-8259-2C65435F87D6}"/>
              </a:ext>
            </a:extLst>
          </p:cNvPr>
          <p:cNvSpPr>
            <a:spLocks noGrp="1"/>
          </p:cNvSpPr>
          <p:nvPr>
            <p:ph type="title"/>
          </p:nvPr>
        </p:nvSpPr>
        <p:spPr/>
        <p:txBody>
          <a:bodyPr/>
          <a:lstStyle/>
          <a:p>
            <a:pPr algn="r" rtl="1"/>
            <a:r>
              <a:rPr lang="ar-SA" dirty="0"/>
              <a:t>أشياء تفكر فيها</a:t>
            </a:r>
          </a:p>
        </p:txBody>
      </p:sp>
      <p:sp>
        <p:nvSpPr>
          <p:cNvPr id="3" name="Content Placeholder 2">
            <a:extLst>
              <a:ext uri="{FF2B5EF4-FFF2-40B4-BE49-F238E27FC236}">
                <a16:creationId xmlns:a16="http://schemas.microsoft.com/office/drawing/2014/main" id="{764B9B72-D1A6-4B88-BD76-33637668CA97}"/>
              </a:ext>
            </a:extLst>
          </p:cNvPr>
          <p:cNvSpPr>
            <a:spLocks noGrp="1"/>
          </p:cNvSpPr>
          <p:nvPr>
            <p:ph idx="1"/>
          </p:nvPr>
        </p:nvSpPr>
        <p:spPr/>
        <p:txBody>
          <a:bodyPr/>
          <a:lstStyle/>
          <a:p>
            <a:pPr algn="r" rtl="1"/>
            <a:r>
              <a:rPr lang="ar-SA" dirty="0"/>
              <a:t>أول شيء تسأل نفسك عنه هو ما إذا كانت الرحلة ضرورية على الإطلاق؟  إذا لم تكن كذلك، فقم بتأجيلها إلى أن تتحسن الظروف</a:t>
            </a:r>
          </a:p>
          <a:p>
            <a:endParaRPr lang="en-GB" dirty="0"/>
          </a:p>
          <a:p>
            <a:pPr algn="r" rtl="1"/>
            <a:r>
              <a:rPr lang="ar-SA" dirty="0"/>
              <a:t>إذا قررت أن تؤجل رحلتك، فأبلغ مديرك وأي أحد آخر يحتاج إلى أن يعرف</a:t>
            </a:r>
          </a:p>
          <a:p>
            <a:endParaRPr lang="en-GB" dirty="0"/>
          </a:p>
          <a:p>
            <a:pPr algn="r" rtl="1"/>
            <a:r>
              <a:rPr lang="ar-SA" dirty="0"/>
              <a:t>إذا اخترت أن تسافر في ظروف الطقس المناوئ:</a:t>
            </a:r>
          </a:p>
          <a:p>
            <a:pPr lvl="1" algn="r" rtl="1"/>
            <a:r>
              <a:rPr lang="ar-SA" dirty="0"/>
              <a:t>هل سيارتك مجهزة ومستعدة بالشكل الملائم للرحلة؟</a:t>
            </a:r>
          </a:p>
          <a:p>
            <a:pPr lvl="1" algn="r" rtl="1"/>
            <a:r>
              <a:rPr lang="ar-SA" dirty="0"/>
              <a:t>هل خصَّصت وقتًا كافيًا للرحلة؟</a:t>
            </a:r>
          </a:p>
        </p:txBody>
      </p:sp>
    </p:spTree>
    <p:extLst>
      <p:ext uri="{BB962C8B-B14F-4D97-AF65-F5344CB8AC3E}">
        <p14:creationId xmlns:p14="http://schemas.microsoft.com/office/powerpoint/2010/main" val="4158655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73FB-97D4-4159-BF13-6DD2D322C17C}"/>
              </a:ext>
            </a:extLst>
          </p:cNvPr>
          <p:cNvSpPr>
            <a:spLocks noGrp="1"/>
          </p:cNvSpPr>
          <p:nvPr>
            <p:ph type="title"/>
          </p:nvPr>
        </p:nvSpPr>
        <p:spPr/>
        <p:txBody>
          <a:bodyPr/>
          <a:lstStyle/>
          <a:p>
            <a:pPr algn="r" rtl="1"/>
            <a:r>
              <a:rPr lang="ar-SA" dirty="0"/>
              <a:t>القيادة في المطر الشديد</a:t>
            </a:r>
          </a:p>
        </p:txBody>
      </p:sp>
      <p:sp>
        <p:nvSpPr>
          <p:cNvPr id="3" name="Content Placeholder 2">
            <a:extLst>
              <a:ext uri="{FF2B5EF4-FFF2-40B4-BE49-F238E27FC236}">
                <a16:creationId xmlns:a16="http://schemas.microsoft.com/office/drawing/2014/main" id="{D117DD93-961B-41C2-B3E8-28472D4634EC}"/>
              </a:ext>
            </a:extLst>
          </p:cNvPr>
          <p:cNvSpPr>
            <a:spLocks noGrp="1"/>
          </p:cNvSpPr>
          <p:nvPr>
            <p:ph idx="1"/>
          </p:nvPr>
        </p:nvSpPr>
        <p:spPr/>
        <p:txBody>
          <a:bodyPr>
            <a:normAutofit lnSpcReduction="10000"/>
          </a:bodyPr>
          <a:lstStyle/>
          <a:p>
            <a:pPr algn="r" rtl="1"/>
            <a:r>
              <a:rPr lang="ar-SA" dirty="0"/>
              <a:t>قبل أن تسافر:</a:t>
            </a:r>
          </a:p>
          <a:p>
            <a:pPr lvl="1" algn="r" rtl="1"/>
            <a:r>
              <a:rPr lang="ar-SA" dirty="0"/>
              <a:t>تأكد من نظافة زجاجك الأمامي؛ بحيث لا تسبب المساحات لطخًا</a:t>
            </a:r>
          </a:p>
          <a:p>
            <a:pPr lvl="1" algn="r" rtl="1"/>
            <a:r>
              <a:rPr lang="ar-SA" dirty="0"/>
              <a:t>تأكد من وضوح الزجاج الأمامي وخلوه من اللطخ من الداخل</a:t>
            </a:r>
          </a:p>
          <a:p>
            <a:pPr lvl="1" algn="r" rtl="1"/>
            <a:r>
              <a:rPr lang="ar-SA" dirty="0"/>
              <a:t>تأكد من أن إطاراتك منفوخة بالضغوط الصحيحة، ولديها عمق السير الكافي - تبين الأبحاث أن الأداء في الطقس الرطب يتدهور بشدة عند أعماق السير التي تقل عن 3 ملم</a:t>
            </a:r>
          </a:p>
          <a:p>
            <a:pPr algn="r" rtl="1"/>
            <a:r>
              <a:rPr lang="ar-SA" dirty="0"/>
              <a:t>على الطريق:</a:t>
            </a:r>
          </a:p>
          <a:p>
            <a:pPr lvl="1" algn="r" rtl="1"/>
            <a:r>
              <a:rPr lang="ar-SA" dirty="0"/>
              <a:t>هدئ السرعة</a:t>
            </a:r>
          </a:p>
          <a:p>
            <a:pPr lvl="1" algn="r" rtl="1"/>
            <a:r>
              <a:rPr lang="ar-SA" dirty="0"/>
              <a:t>تأكد من أنك تستخدم مصابيح أمامية معتمة</a:t>
            </a:r>
          </a:p>
          <a:p>
            <a:pPr lvl="1" algn="r" rtl="1"/>
            <a:r>
              <a:rPr lang="ar-SA" dirty="0"/>
              <a:t>ارفع مسافة التتبع للسيارة من الأمام</a:t>
            </a:r>
          </a:p>
          <a:p>
            <a:pPr lvl="1" algn="r" rtl="1"/>
            <a:r>
              <a:rPr lang="ar-SA" dirty="0"/>
              <a:t>لا تقد في المناطق الغارقة/ مساحات الوحل الكبيرة</a:t>
            </a:r>
          </a:p>
        </p:txBody>
      </p:sp>
    </p:spTree>
    <p:extLst>
      <p:ext uri="{BB962C8B-B14F-4D97-AF65-F5344CB8AC3E}">
        <p14:creationId xmlns:p14="http://schemas.microsoft.com/office/powerpoint/2010/main" val="459996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61B1-832E-4AF8-8E07-24B54C42DD38}"/>
              </a:ext>
            </a:extLst>
          </p:cNvPr>
          <p:cNvSpPr>
            <a:spLocks noGrp="1"/>
          </p:cNvSpPr>
          <p:nvPr>
            <p:ph type="title"/>
          </p:nvPr>
        </p:nvSpPr>
        <p:spPr/>
        <p:txBody>
          <a:bodyPr/>
          <a:lstStyle/>
          <a:p>
            <a:pPr algn="r" rtl="1"/>
            <a:r>
              <a:rPr lang="ar-SA" dirty="0"/>
              <a:t>القيادة على الجليد والثلوج</a:t>
            </a:r>
          </a:p>
        </p:txBody>
      </p:sp>
      <p:sp>
        <p:nvSpPr>
          <p:cNvPr id="3" name="Content Placeholder 2">
            <a:extLst>
              <a:ext uri="{FF2B5EF4-FFF2-40B4-BE49-F238E27FC236}">
                <a16:creationId xmlns:a16="http://schemas.microsoft.com/office/drawing/2014/main" id="{FD37E66B-E799-4676-85E9-FC0E6961CF15}"/>
              </a:ext>
            </a:extLst>
          </p:cNvPr>
          <p:cNvSpPr>
            <a:spLocks noGrp="1"/>
          </p:cNvSpPr>
          <p:nvPr>
            <p:ph idx="1"/>
          </p:nvPr>
        </p:nvSpPr>
        <p:spPr/>
        <p:txBody>
          <a:bodyPr>
            <a:normAutofit lnSpcReduction="10000"/>
          </a:bodyPr>
          <a:lstStyle/>
          <a:p>
            <a:pPr algn="r" rtl="1"/>
            <a:r>
              <a:rPr lang="ar-SA" dirty="0"/>
              <a:t>قبل أن تسافر:</a:t>
            </a:r>
          </a:p>
          <a:p>
            <a:pPr lvl="1" algn="r" rtl="1"/>
            <a:r>
              <a:rPr lang="ar-SA" dirty="0"/>
              <a:t>مرة أخرى، فكّر فيما إذا كانت الرحلة ضرورية</a:t>
            </a:r>
          </a:p>
          <a:p>
            <a:pPr lvl="1" algn="r" rtl="1"/>
            <a:r>
              <a:rPr lang="ar-SA" dirty="0"/>
              <a:t>تأكد من أن سيارتك مجهزة بالشكل الملائم (مثل إطارات الشتاء، مواد الطوارئ)</a:t>
            </a:r>
          </a:p>
          <a:p>
            <a:pPr lvl="1" algn="r" rtl="1"/>
            <a:r>
              <a:rPr lang="ar-SA" dirty="0"/>
              <a:t>تأكد من نظافة زجاجك الأمامي؛ بحيث لا تسبب المساحات لطخًا</a:t>
            </a:r>
          </a:p>
          <a:p>
            <a:pPr lvl="1" algn="r" rtl="1"/>
            <a:r>
              <a:rPr lang="ar-SA" dirty="0"/>
              <a:t>تأكد من وضوح الزجاج الأمامي وخلوه من اللطخ من الداخل</a:t>
            </a:r>
          </a:p>
          <a:p>
            <a:pPr algn="r" rtl="1"/>
            <a:r>
              <a:rPr lang="ar-SA" dirty="0"/>
              <a:t>على الطريق</a:t>
            </a:r>
          </a:p>
          <a:p>
            <a:pPr lvl="1" algn="r" rtl="1"/>
            <a:r>
              <a:rPr lang="ar-SA" dirty="0"/>
              <a:t>هدئ السرعة</a:t>
            </a:r>
          </a:p>
          <a:p>
            <a:pPr lvl="1" algn="r" rtl="1"/>
            <a:r>
              <a:rPr lang="ar-SA" dirty="0"/>
              <a:t>تأكد من أنك تستخدم مصابيح أمامية معتمة إذا كان هناك مطر ثلجي</a:t>
            </a:r>
          </a:p>
          <a:p>
            <a:pPr lvl="1" algn="r" rtl="1"/>
            <a:r>
              <a:rPr lang="ar-SA" dirty="0"/>
              <a:t>ارفع مسافة التتبع للسيارة من الأمام</a:t>
            </a:r>
          </a:p>
          <a:p>
            <a:pPr lvl="1" algn="r" rtl="1"/>
            <a:r>
              <a:rPr lang="ar-SA" dirty="0"/>
              <a:t>تجنب المناورات الشديدة - تغيير الاتجاه والفرملة وزيادة السرعة</a:t>
            </a:r>
          </a:p>
          <a:p>
            <a:endParaRPr lang="en-GB" dirty="0"/>
          </a:p>
        </p:txBody>
      </p:sp>
    </p:spTree>
    <p:extLst>
      <p:ext uri="{BB962C8B-B14F-4D97-AF65-F5344CB8AC3E}">
        <p14:creationId xmlns:p14="http://schemas.microsoft.com/office/powerpoint/2010/main" val="2796083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C653E-4053-4094-880E-5B04258D79E6}"/>
              </a:ext>
            </a:extLst>
          </p:cNvPr>
          <p:cNvSpPr>
            <a:spLocks noGrp="1"/>
          </p:cNvSpPr>
          <p:nvPr>
            <p:ph type="title"/>
          </p:nvPr>
        </p:nvSpPr>
        <p:spPr/>
        <p:txBody>
          <a:bodyPr/>
          <a:lstStyle/>
          <a:p>
            <a:pPr algn="r" rtl="1"/>
            <a:r>
              <a:rPr lang="ar-SA" dirty="0"/>
              <a:t>القيادة في الضباب</a:t>
            </a:r>
          </a:p>
        </p:txBody>
      </p:sp>
      <p:sp>
        <p:nvSpPr>
          <p:cNvPr id="3" name="Content Placeholder 2">
            <a:extLst>
              <a:ext uri="{FF2B5EF4-FFF2-40B4-BE49-F238E27FC236}">
                <a16:creationId xmlns:a16="http://schemas.microsoft.com/office/drawing/2014/main" id="{C90FDF16-5D8B-49CC-9DC7-04666024C9BE}"/>
              </a:ext>
            </a:extLst>
          </p:cNvPr>
          <p:cNvSpPr>
            <a:spLocks noGrp="1"/>
          </p:cNvSpPr>
          <p:nvPr>
            <p:ph idx="1"/>
          </p:nvPr>
        </p:nvSpPr>
        <p:spPr/>
        <p:txBody>
          <a:bodyPr>
            <a:normAutofit fontScale="92500" lnSpcReduction="10000"/>
          </a:bodyPr>
          <a:lstStyle/>
          <a:p>
            <a:pPr algn="r" rtl="1"/>
            <a:r>
              <a:rPr lang="ar-SA" dirty="0"/>
              <a:t>قبل أن تسافر:</a:t>
            </a:r>
          </a:p>
          <a:p>
            <a:pPr lvl="1" algn="r" rtl="1"/>
            <a:r>
              <a:rPr lang="ar-SA" dirty="0"/>
              <a:t>تأكد من نظافة زجاجك الأمامي؛ بحيث لا تسبب المساحات لطخًا</a:t>
            </a:r>
          </a:p>
          <a:p>
            <a:pPr lvl="1" algn="r" rtl="1"/>
            <a:r>
              <a:rPr lang="ar-SA" dirty="0"/>
              <a:t>تأكد من وضوح الزجاج الأمامي وخلوه من اللطخ من الداخل</a:t>
            </a:r>
          </a:p>
          <a:p>
            <a:pPr algn="r" rtl="1"/>
            <a:r>
              <a:rPr lang="ar-SA" dirty="0"/>
              <a:t>على الطريق</a:t>
            </a:r>
          </a:p>
          <a:p>
            <a:pPr lvl="1" algn="r" rtl="1"/>
            <a:r>
              <a:rPr lang="ar-SA" dirty="0"/>
              <a:t>هدئ السرعة</a:t>
            </a:r>
          </a:p>
          <a:p>
            <a:pPr lvl="1" algn="r" rtl="1"/>
            <a:r>
              <a:rPr lang="ar-SA" dirty="0"/>
              <a:t>تأكد من أنك تستخدم مصابيح أمامية معتمة (وليس الإضاءة الكاملة أبدًا)</a:t>
            </a:r>
          </a:p>
          <a:p>
            <a:pPr lvl="1" algn="r" rtl="1"/>
            <a:r>
              <a:rPr lang="ar-SA" dirty="0"/>
              <a:t>استخدم مصابيح الضباب عندما تكون الرؤية ضعيفة جدًّا</a:t>
            </a:r>
          </a:p>
          <a:p>
            <a:pPr lvl="1" algn="r" rtl="1"/>
            <a:r>
              <a:rPr lang="ar-SA" dirty="0"/>
              <a:t>ارفع مسافة التتبع للسيارة من الأمام</a:t>
            </a:r>
          </a:p>
          <a:p>
            <a:pPr lvl="1" algn="r" rtl="1"/>
            <a:r>
              <a:rPr lang="ar-SA" dirty="0"/>
              <a:t>استخدم حافة الطريقة (وليس الخط الأوسط/ الحاجز) كمرشد</a:t>
            </a:r>
          </a:p>
          <a:p>
            <a:pPr lvl="1" algn="r" rtl="1"/>
            <a:r>
              <a:rPr lang="ar-SA" dirty="0"/>
              <a:t>تجنب استخدام المصابيح الأمامية للسيارة كمرشد</a:t>
            </a:r>
          </a:p>
          <a:p>
            <a:pPr lvl="1" algn="r" rtl="1"/>
            <a:r>
              <a:rPr lang="ar-SA" dirty="0"/>
              <a:t>افتح نافذتك (وأوقف تشغيل المذياع لديك) لتساعد في الحصول على معلومات عن المرور القريب</a:t>
            </a:r>
          </a:p>
          <a:p>
            <a:endParaRPr lang="en-GB" dirty="0"/>
          </a:p>
        </p:txBody>
      </p:sp>
    </p:spTree>
    <p:extLst>
      <p:ext uri="{BB962C8B-B14F-4D97-AF65-F5344CB8AC3E}">
        <p14:creationId xmlns:p14="http://schemas.microsoft.com/office/powerpoint/2010/main" val="3011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متابعة المسافات</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a16="http://schemas.microsoft.com/office/drawing/2014/main" id="{EE13255B-03F1-4C85-913C-66D6D9E9637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car parked in front of a truck&#10;&#10;Description automatically generated">
            <a:extLst>
              <a:ext uri="{FF2B5EF4-FFF2-40B4-BE49-F238E27FC236}">
                <a16:creationId xmlns:a16="http://schemas.microsoft.com/office/drawing/2014/main" id="{33DCEE0B-D522-49CE-B6CD-F1E711A1A7B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a16="http://schemas.microsoft.com/office/drawing/2014/main" id="{B82A3313-8802-4B91-A2F9-0F83BE6FDAB8}"/>
              </a:ext>
            </a:extLst>
          </p:cNvPr>
          <p:cNvPicPr>
            <a:picLocks noChangeAspect="1"/>
          </p:cNvPicPr>
          <p:nvPr/>
        </p:nvPicPr>
        <p:blipFill rotWithShape="1">
          <a:blip r:embed="rId4">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a16="http://schemas.microsoft.com/office/drawing/2014/main" id="{13958066-7CBD-4B89-8F46-614C4F28B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pPr algn="r" rtl="1"/>
            <a:r>
              <a:rPr lang="ar-SA" sz="4400" dirty="0">
                <a:solidFill>
                  <a:schemeClr val="bg1"/>
                </a:solidFill>
              </a:rPr>
              <a:t>الاصطدامات من الخلف</a:t>
            </a:r>
          </a:p>
        </p:txBody>
      </p:sp>
      <p:sp>
        <p:nvSpPr>
          <p:cNvPr id="3" name="Content Placeholder 2">
            <a:extLst>
              <a:ext uri="{FF2B5EF4-FFF2-40B4-BE49-F238E27FC236}">
                <a16:creationId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pPr algn="r" rtl="1"/>
            <a:r>
              <a:rPr lang="ar-SA" sz="2000" dirty="0"/>
              <a:t>الاصطدامات من الخلف -عندما تصطدم بالسيارة التي أمامك، أو تصطدم بك السيارة التي خلفك- من أكثر أنواع الاصطدامات شيوعًا. </a:t>
            </a:r>
          </a:p>
          <a:p>
            <a:endParaRPr lang="en-GB" sz="2000" dirty="0"/>
          </a:p>
          <a:p>
            <a:pPr algn="r" rtl="1"/>
            <a:r>
              <a:rPr lang="ar-SA" sz="2000" dirty="0"/>
              <a:t>ما هي أسباب وقوع هذا الاصطدام؟</a:t>
            </a:r>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BE193-DEB0-4D96-A1C4-5929E6485730}"/>
              </a:ext>
            </a:extLst>
          </p:cNvPr>
          <p:cNvSpPr>
            <a:spLocks noGrp="1"/>
          </p:cNvSpPr>
          <p:nvPr>
            <p:ph type="title"/>
          </p:nvPr>
        </p:nvSpPr>
        <p:spPr/>
        <p:txBody>
          <a:bodyPr/>
          <a:lstStyle/>
          <a:p>
            <a:pPr algn="r" rtl="1"/>
            <a:r>
              <a:rPr lang="ar-SA" dirty="0"/>
              <a:t>تجنب الاصطدامات من الخلف</a:t>
            </a:r>
          </a:p>
        </p:txBody>
      </p:sp>
      <p:sp>
        <p:nvSpPr>
          <p:cNvPr id="3" name="Content Placeholder 2">
            <a:extLst>
              <a:ext uri="{FF2B5EF4-FFF2-40B4-BE49-F238E27FC236}">
                <a16:creationId xmlns:a16="http://schemas.microsoft.com/office/drawing/2014/main" id="{807396BC-5E53-4818-A1CF-5A1461B9A6D8}"/>
              </a:ext>
            </a:extLst>
          </p:cNvPr>
          <p:cNvSpPr>
            <a:spLocks noGrp="1"/>
          </p:cNvSpPr>
          <p:nvPr>
            <p:ph idx="1"/>
          </p:nvPr>
        </p:nvSpPr>
        <p:spPr/>
        <p:txBody>
          <a:bodyPr>
            <a:normAutofit fontScale="85000" lnSpcReduction="20000"/>
          </a:bodyPr>
          <a:lstStyle/>
          <a:p>
            <a:pPr algn="r" rtl="1"/>
            <a:r>
              <a:rPr lang="ar-SA" dirty="0"/>
              <a:t>الحفاظ على مسافة متابعة آمنة</a:t>
            </a:r>
          </a:p>
          <a:p>
            <a:pPr lvl="1" algn="r" rtl="1"/>
            <a:r>
              <a:rPr lang="ar-SA" dirty="0"/>
              <a:t>ثانيتان على الأقل إذا كانت حالة الطقس وسطح الطريق جيدتين</a:t>
            </a:r>
          </a:p>
          <a:p>
            <a:pPr lvl="1" algn="r" rtl="1"/>
            <a:r>
              <a:rPr lang="ar-SA" dirty="0"/>
              <a:t>4 ثوانٍ على الأقل إذا كانت حالة الطقس أو حالة سطح الطريق أو كلتاهما سيئتين</a:t>
            </a:r>
          </a:p>
          <a:p>
            <a:pPr lvl="1" algn="r" rtl="1"/>
            <a:r>
              <a:rPr lang="ar-SA" dirty="0"/>
              <a:t>حتى 10 أضعاف في حالات الطقس الجليدي (إذا كانت الرحلة ضرورية جدًّا)</a:t>
            </a:r>
          </a:p>
          <a:p>
            <a:pPr algn="r" rtl="1"/>
            <a:r>
              <a:rPr lang="ar-SA" dirty="0"/>
              <a:t>ارفع مسافة المتابعة من جهتك إذا كانت السيارة التي خلفك قريبة جدًّا</a:t>
            </a:r>
          </a:p>
          <a:p>
            <a:pPr algn="r" rtl="1"/>
            <a:r>
              <a:rPr lang="ar-SA" dirty="0"/>
              <a:t>حافظ على تركيز كامل في قيادتك، وراقب المرور أمام السيارة التي بالأمام بمسافة جيدة، وتجنب كل عوامل التشويش</a:t>
            </a:r>
          </a:p>
          <a:p>
            <a:pPr algn="r" rtl="1"/>
            <a:r>
              <a:rPr lang="ar-SA" dirty="0"/>
              <a:t>لا تقد عندما تكون متعبًا/ مرهقًا</a:t>
            </a:r>
          </a:p>
          <a:p>
            <a:pPr algn="r" rtl="1"/>
            <a:r>
              <a:rPr lang="ar-SA" dirty="0"/>
              <a:t>لا تقد في وجود إعاقة</a:t>
            </a:r>
          </a:p>
          <a:p>
            <a:pPr algn="r" rtl="1"/>
            <a:r>
              <a:rPr lang="ar-SA" dirty="0"/>
              <a:t>تأكد من أن سيارتك خضعت لصيانة جيدة، وخاصة ضغوط الإطارات وعمق السير</a:t>
            </a:r>
          </a:p>
          <a:p>
            <a:pPr algn="r" rtl="1"/>
            <a:r>
              <a:rPr lang="ar-SA" dirty="0"/>
              <a:t>اختر سيارة ذات فرامل طوارئ ذاتية التشغيل (AEB)</a:t>
            </a:r>
          </a:p>
          <a:p>
            <a:pPr algn="r" rtl="1"/>
            <a:r>
              <a:rPr lang="ar-SA" dirty="0"/>
              <a:t>استخدم مثبت السرعة التكيفي (ACC) إذا كان متاحًا</a:t>
            </a:r>
          </a:p>
        </p:txBody>
      </p:sp>
    </p:spTree>
    <p:extLst>
      <p:ext uri="{BB962C8B-B14F-4D97-AF65-F5344CB8AC3E}">
        <p14:creationId xmlns:p14="http://schemas.microsoft.com/office/powerpoint/2010/main" val="219871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5100" kern="1200" dirty="0">
                <a:solidFill>
                  <a:schemeClr val="tx1"/>
                </a:solidFill>
                <a:latin typeface="+mj-lt"/>
                <a:ea typeface="+mj-ea"/>
                <a:cs typeface="+mj-cs"/>
              </a:rPr>
              <a:t>ما الذي تفعله بعد تعطل أو اصطدام</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a16="http://schemas.microsoft.com/office/drawing/2014/main" id="{B7E2B7A8-CCCB-4768-A375-E4715EC4D3C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pPr algn="r" rtl="1"/>
            <a:r>
              <a:rPr lang="ar-SA" dirty="0"/>
              <a:t>الحفاظ على السلامة بعد التعطل أو الاصطدام</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10000"/>
          </a:bodyPr>
          <a:lstStyle/>
          <a:p>
            <a:pPr algn="r" rtl="1"/>
            <a:r>
              <a:rPr lang="ar-SA" dirty="0"/>
              <a:t>ضع سيارتك في وضع آمن خارج نهر الطريق إذا كان ذلك ممكنًا.</a:t>
            </a:r>
          </a:p>
          <a:p>
            <a:pPr algn="r" rtl="1"/>
            <a:r>
              <a:rPr lang="ar-SA" dirty="0"/>
              <a:t>تأكد من ظهور سيارتك - ابدأ تشغيل مصابيح الخطر وفي حالة ضعف الرؤية أو في الليل، ابدأ تشغيل مصابيحك الأمامية المعتمة</a:t>
            </a:r>
          </a:p>
          <a:p>
            <a:pPr algn="r" rtl="1"/>
            <a:r>
              <a:rPr lang="ar-SA" dirty="0"/>
              <a:t>قم بارتداء المعطف/ الصديري عالي الوضوح قبل مغادرة السيارة، واحرص على أن يفعل الركاب الشيء نفسه</a:t>
            </a:r>
          </a:p>
          <a:p>
            <a:pPr algn="r" rtl="1"/>
            <a:r>
              <a:rPr lang="ar-SA" dirty="0"/>
              <a:t>اخرج من السيارة من الباب الأبعد عن حركة المرور، واحرص على أن يفعل الركاب الشيء نفسه</a:t>
            </a:r>
          </a:p>
          <a:p>
            <a:pPr algn="r" rtl="1"/>
            <a:r>
              <a:rPr lang="ar-SA" dirty="0"/>
              <a:t>قف بعيدًا عن السيارة ونهر الطريق بمسافة، والأمثل أن تقف وراء حاجز</a:t>
            </a:r>
          </a:p>
          <a:p>
            <a:pPr algn="r" rtl="1"/>
            <a:r>
              <a:rPr lang="ar-SA" dirty="0"/>
              <a:t>إذا كان القانون يقول إنك يجب أن تضع مثلث تحذير من الخطر، فافعل هذا الآن مع التأكد من أنك تراقب المرور القادم</a:t>
            </a:r>
          </a:p>
          <a:p>
            <a:pPr algn="r" rtl="1"/>
            <a:r>
              <a:rPr lang="ar-SA" dirty="0"/>
              <a:t>اتصل بخدمات الطوارئ/ خدمات الأعطال</a:t>
            </a:r>
          </a:p>
        </p:txBody>
      </p:sp>
    </p:spTree>
    <p:extLst>
      <p:ext uri="{BB962C8B-B14F-4D97-AF65-F5344CB8AC3E}">
        <p14:creationId xmlns:p14="http://schemas.microsoft.com/office/powerpoint/2010/main" val="278327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pPr algn="r" rtl="1"/>
            <a:r>
              <a:rPr lang="ar-SA" dirty="0"/>
              <a:t>الحفاظ على السلامة بعد التعطل أو الاصطدام</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20000"/>
          </a:bodyPr>
          <a:lstStyle/>
          <a:p>
            <a:pPr algn="r" rtl="1"/>
            <a:r>
              <a:rPr lang="ar-SA" dirty="0"/>
              <a:t>لا تقف أبدًا بالقرب من السيارة عند الانتظار، ولا تقم بتعتيم أي مصابيح أبدًا </a:t>
            </a:r>
          </a:p>
          <a:p>
            <a:pPr algn="r" rtl="1"/>
            <a:r>
              <a:rPr lang="ar-SA" dirty="0"/>
              <a:t>بعد حدوث اصطدام، اهتم دائمًا بسلامتك أنت أولاً قبل مساعدة الآخرين</a:t>
            </a:r>
          </a:p>
          <a:p>
            <a:pPr algn="r" rtl="1"/>
            <a:r>
              <a:rPr lang="ar-SA" dirty="0"/>
              <a:t>إذا كنت لا تستطيع أن تضع سيارتك في موضع آمن على طريق عالي السرعة، فانتظر في السيارة مع تثبيت حزام مقعدك (مع الحرص على أن يفعل كل الركاب الشيء نفسه) مع تشغيل مصابيحك الخاصة بالتحذير من الخطر، ومصابيحك الأمامية المعتمة، وفراملك لتشغيل مصابيح الفرامل لديك، واتصل بخدمات الطوارئ</a:t>
            </a:r>
          </a:p>
          <a:p>
            <a:pPr algn="r" rtl="1"/>
            <a:r>
              <a:rPr lang="ar-SA" dirty="0"/>
              <a:t>إذا كنت تشعر أنك مهدد، فارجع إلى سيارتك وضع حزام الأمان لديك (واحرص على أن يفعل الركاب الشيء نفسه) وأغلق الأبواب - وبمجرد أن ينتهي التهديد المفترض، اخرج من السيارة مرة أخرى</a:t>
            </a:r>
          </a:p>
          <a:p>
            <a:pPr algn="r" rtl="1"/>
            <a:r>
              <a:rPr lang="ar-SA" dirty="0"/>
              <a:t>لا تحاول أبدًا إجراء إصلاحات على جانب الطريق - اطلب خدمة أعطال/ ورشة لتقوم بهذا لك</a:t>
            </a:r>
          </a:p>
        </p:txBody>
      </p:sp>
    </p:spTree>
    <p:extLst>
      <p:ext uri="{BB962C8B-B14F-4D97-AF65-F5344CB8AC3E}">
        <p14:creationId xmlns:p14="http://schemas.microsoft.com/office/powerpoint/2010/main" val="1895323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6D20-F8D0-4294-92BC-F102D55C5153}"/>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أحزمة الأمان</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a16="http://schemas.microsoft.com/office/drawing/2014/main" id="{392B34B3-A3F3-44B4-85E3-C604CD3747F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pPr algn="r" rtl="1"/>
            <a:r>
              <a:rPr lang="ar-SA" dirty="0"/>
              <a:t>أحزمة الأمان</a:t>
            </a:r>
          </a:p>
        </p:txBody>
      </p:sp>
    </p:spTree>
    <p:extLst>
      <p:ext uri="{BB962C8B-B14F-4D97-AF65-F5344CB8AC3E}">
        <p14:creationId xmlns:p14="http://schemas.microsoft.com/office/powerpoint/2010/main" val="3121594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4929-47D6-4BAB-B489-3EF476C0D53F}"/>
              </a:ext>
            </a:extLst>
          </p:cNvPr>
          <p:cNvSpPr>
            <a:spLocks noGrp="1"/>
          </p:cNvSpPr>
          <p:nvPr>
            <p:ph type="title"/>
          </p:nvPr>
        </p:nvSpPr>
        <p:spPr/>
        <p:txBody>
          <a:bodyPr/>
          <a:lstStyle/>
          <a:p>
            <a:pPr algn="r" rtl="1"/>
            <a:r>
              <a:rPr lang="ar-SA" dirty="0"/>
              <a:t>ضع حزام أمانك دائمًا…</a:t>
            </a:r>
          </a:p>
        </p:txBody>
      </p:sp>
      <p:pic>
        <p:nvPicPr>
          <p:cNvPr id="3" name="Online Media 2" title="Embrace Life - always wear your seat belt">
            <a:hlinkClick r:id="" action="ppaction://media"/>
            <a:extLst>
              <a:ext uri="{FF2B5EF4-FFF2-40B4-BE49-F238E27FC236}">
                <a16:creationId xmlns:a16="http://schemas.microsoft.com/office/drawing/2014/main" id="{D2340A72-B4F4-4300-A98E-6D1CE4B1EE7F}"/>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8E671-0EAD-48F9-AB59-6655C40B8792}"/>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algn="r" rtl="1"/>
            <a:r>
              <a:rPr lang="ar-SA" sz="6000" kern="1200" dirty="0">
                <a:solidFill>
                  <a:schemeClr val="tx1"/>
                </a:solidFill>
                <a:latin typeface="+mj-lt"/>
                <a:ea typeface="+mj-ea"/>
                <a:cs typeface="+mj-cs"/>
              </a:rPr>
              <a:t>الخوذات</a:t>
            </a:r>
          </a:p>
        </p:txBody>
      </p:sp>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a16="http://schemas.microsoft.com/office/drawing/2014/main" id="{63EDB258-7E79-47CE-8438-8B75459918F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pPr algn="r" rtl="1"/>
            <a:r>
              <a:rPr lang="ar-SA" dirty="0"/>
              <a:t>الخوذات</a:t>
            </a:r>
          </a:p>
        </p:txBody>
      </p:sp>
    </p:spTree>
    <p:extLst>
      <p:ext uri="{BB962C8B-B14F-4D97-AF65-F5344CB8AC3E}">
        <p14:creationId xmlns:p14="http://schemas.microsoft.com/office/powerpoint/2010/main" val="1795686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4080</Words>
  <Application>Microsoft Office PowerPoint</Application>
  <PresentationFormat>Widescreen</PresentationFormat>
  <Paragraphs>357</Paragraphs>
  <Slides>43</Slides>
  <Notes>42</Notes>
  <HiddenSlides>1</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قالب العرض التقديمي محادثات صندوق أدوات السائق</vt:lpstr>
      <vt:lpstr>محادثات صندوق أدوات السائق</vt:lpstr>
      <vt:lpstr>الوحدات</vt:lpstr>
      <vt:lpstr>نطاق المشكلة</vt:lpstr>
      <vt:lpstr>PowerPoint Presentation</vt:lpstr>
      <vt:lpstr>PowerPoint Presentation</vt:lpstr>
      <vt:lpstr>خريطة خطر الوفيات على الطريق</vt:lpstr>
      <vt:lpstr>زيادة السرعة</vt:lpstr>
      <vt:lpstr>السرعة</vt:lpstr>
      <vt:lpstr>الإسراع في المناطق الحضرية</vt:lpstr>
      <vt:lpstr>الإسراع على الطرق الأسرع</vt:lpstr>
      <vt:lpstr>القيادة بسرعة لائقة</vt:lpstr>
      <vt:lpstr>إدارة السرعة</vt:lpstr>
      <vt:lpstr>القيادة في وجود إعاقة</vt:lpstr>
      <vt:lpstr>الإعاقة</vt:lpstr>
      <vt:lpstr>بعض الحقائق عن القيادة تحت تأثير المخدر</vt:lpstr>
      <vt:lpstr>متى سأكون خاليًا من الكحول وقادرًا على القيادة؟</vt:lpstr>
      <vt:lpstr>القيادة تحت تأثير العقاقير</vt:lpstr>
      <vt:lpstr>ما العواقب؟</vt:lpstr>
      <vt:lpstr>القيادة المشوشة</vt:lpstr>
      <vt:lpstr>عوامل التشتيت</vt:lpstr>
      <vt:lpstr>اذكر بعض مصادر التشويش؟</vt:lpstr>
      <vt:lpstr>استخدام هاتف عند القيادة</vt:lpstr>
      <vt:lpstr>القيادة أثناء التعب أو الإجهاد</vt:lpstr>
      <vt:lpstr>القيادة أثناء التعب</vt:lpstr>
      <vt:lpstr>الإجهاد</vt:lpstr>
      <vt:lpstr>كيفية التعامل مع الإجهاد</vt:lpstr>
      <vt:lpstr>القيادة في ظروف الطقس المناوئ</vt:lpstr>
      <vt:lpstr>أشياء تفكر فيها</vt:lpstr>
      <vt:lpstr>القيادة في المطر الشديد</vt:lpstr>
      <vt:lpstr>القيادة على الجليد والثلوج</vt:lpstr>
      <vt:lpstr>القيادة في الضباب</vt:lpstr>
      <vt:lpstr>متابعة المسافات</vt:lpstr>
      <vt:lpstr>الاصطدامات من الخلف</vt:lpstr>
      <vt:lpstr>تجنب الاصطدامات من الخلف</vt:lpstr>
      <vt:lpstr>ما الذي تفعله بعد تعطل أو اصطدام</vt:lpstr>
      <vt:lpstr>الحفاظ على السلامة بعد التعطل أو الاصطدام</vt:lpstr>
      <vt:lpstr>الحفاظ على السلامة بعد التعطل أو الاصطدام</vt:lpstr>
      <vt:lpstr>أحزمة الأمان</vt:lpstr>
      <vt:lpstr>أحزمة الأمان</vt:lpstr>
      <vt:lpstr>ضع حزام أمانك دائمًا…</vt:lpstr>
      <vt:lpstr>الخوذات</vt:lpstr>
      <vt:lpstr>الخوذات</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James Scanlan</cp:lastModifiedBy>
  <cp:revision>9</cp:revision>
  <dcterms:created xsi:type="dcterms:W3CDTF">2019-10-24T14:11:17Z</dcterms:created>
  <dcterms:modified xsi:type="dcterms:W3CDTF">2020-06-01T10:16:16Z</dcterms:modified>
</cp:coreProperties>
</file>