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292" r:id="rId2"/>
    <p:sldId id="293" r:id="rId3"/>
    <p:sldId id="294" r:id="rId4"/>
    <p:sldId id="258" r:id="rId5"/>
    <p:sldId id="284" r:id="rId6"/>
    <p:sldId id="282" r:id="rId7"/>
    <p:sldId id="276" r:id="rId8"/>
    <p:sldId id="295" r:id="rId9"/>
    <p:sldId id="277" r:id="rId10"/>
    <p:sldId id="304" r:id="rId11"/>
    <p:sldId id="305" r:id="rId12"/>
    <p:sldId id="303" r:id="rId13"/>
    <p:sldId id="306" r:id="rId14"/>
    <p:sldId id="296" r:id="rId15"/>
    <p:sldId id="278" r:id="rId16"/>
    <p:sldId id="308" r:id="rId17"/>
    <p:sldId id="310" r:id="rId18"/>
    <p:sldId id="312" r:id="rId19"/>
    <p:sldId id="307" r:id="rId20"/>
    <p:sldId id="297" r:id="rId21"/>
    <p:sldId id="286" r:id="rId22"/>
    <p:sldId id="313" r:id="rId23"/>
    <p:sldId id="314" r:id="rId24"/>
    <p:sldId id="298" r:id="rId25"/>
    <p:sldId id="315" r:id="rId26"/>
    <p:sldId id="285" r:id="rId27"/>
    <p:sldId id="316" r:id="rId28"/>
    <p:sldId id="301" r:id="rId29"/>
    <p:sldId id="317" r:id="rId30"/>
    <p:sldId id="318" r:id="rId31"/>
    <p:sldId id="319" r:id="rId32"/>
    <p:sldId id="320" r:id="rId33"/>
    <p:sldId id="302" r:id="rId34"/>
    <p:sldId id="322" r:id="rId35"/>
    <p:sldId id="323" r:id="rId36"/>
    <p:sldId id="321" r:id="rId37"/>
    <p:sldId id="324" r:id="rId38"/>
    <p:sldId id="325" r:id="rId39"/>
    <p:sldId id="299" r:id="rId40"/>
    <p:sldId id="280" r:id="rId41"/>
    <p:sldId id="326" r:id="rId42"/>
    <p:sldId id="300" r:id="rId43"/>
    <p:sldId id="281"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5ABECA8-02B4-4F5A-BB93-930DEB29AB46}" v="132" dt="2019-10-25T13:39:32.46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85" d="100"/>
          <a:sy n="85" d="100"/>
        </p:scale>
        <p:origin x="558" y="78"/>
      </p:cViewPr>
      <p:guideLst/>
    </p:cSldViewPr>
  </p:slideViewPr>
  <p:notesTextViewPr>
    <p:cViewPr>
      <p:scale>
        <a:sx n="3" d="2"/>
        <a:sy n="3" d="2"/>
      </p:scale>
      <p:origin x="0" y="0"/>
    </p:cViewPr>
  </p:notesTextViewPr>
  <p:notesViewPr>
    <p:cSldViewPr snapToGrid="0">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dy Price" userId="98c5255222843368" providerId="LiveId" clId="{E29CD78A-66C4-4D19-AB7E-DBF9BA8A5F2C}"/>
    <pc:docChg chg="undo custSel mod addSld delSld modSld sldOrd">
      <pc:chgData name="Andy Price" userId="98c5255222843368" providerId="LiveId" clId="{E29CD78A-66C4-4D19-AB7E-DBF9BA8A5F2C}" dt="2019-10-25T13:40:15.458" v="22165" actId="2696"/>
      <pc:docMkLst>
        <pc:docMk/>
      </pc:docMkLst>
      <pc:sldChg chg="delSp del">
        <pc:chgData name="Andy Price" userId="98c5255222843368" providerId="LiveId" clId="{E29CD78A-66C4-4D19-AB7E-DBF9BA8A5F2C}" dt="2019-10-24T13:31:49.643" v="22" actId="2696"/>
        <pc:sldMkLst>
          <pc:docMk/>
          <pc:sldMk cId="3021629342" sldId="256"/>
        </pc:sldMkLst>
        <pc:picChg chg="del">
          <ac:chgData name="Andy Price" userId="98c5255222843368" providerId="LiveId" clId="{E29CD78A-66C4-4D19-AB7E-DBF9BA8A5F2C}" dt="2019-10-24T13:31:39.947" v="21" actId="478"/>
          <ac:picMkLst>
            <pc:docMk/>
            <pc:sldMk cId="3021629342" sldId="256"/>
            <ac:picMk id="7" creationId="{F89B7382-8A2C-4208-AD1F-DE274809421F}"/>
          </ac:picMkLst>
        </pc:picChg>
      </pc:sldChg>
      <pc:sldChg chg="del">
        <pc:chgData name="Andy Price" userId="98c5255222843368" providerId="LiveId" clId="{E29CD78A-66C4-4D19-AB7E-DBF9BA8A5F2C}" dt="2019-10-24T13:30:56.938" v="20" actId="2696"/>
        <pc:sldMkLst>
          <pc:docMk/>
          <pc:sldMk cId="365907731" sldId="257"/>
        </pc:sldMkLst>
      </pc:sldChg>
      <pc:sldChg chg="del">
        <pc:chgData name="Andy Price" userId="98c5255222843368" providerId="LiveId" clId="{E29CD78A-66C4-4D19-AB7E-DBF9BA8A5F2C}" dt="2019-10-24T13:30:32.342" v="1" actId="2696"/>
        <pc:sldMkLst>
          <pc:docMk/>
          <pc:sldMk cId="2150451935" sldId="259"/>
        </pc:sldMkLst>
      </pc:sldChg>
      <pc:sldChg chg="del">
        <pc:chgData name="Andy Price" userId="98c5255222843368" providerId="LiveId" clId="{E29CD78A-66C4-4D19-AB7E-DBF9BA8A5F2C}" dt="2019-10-24T13:30:32.349" v="2" actId="2696"/>
        <pc:sldMkLst>
          <pc:docMk/>
          <pc:sldMk cId="2550818763" sldId="260"/>
        </pc:sldMkLst>
      </pc:sldChg>
      <pc:sldChg chg="del">
        <pc:chgData name="Andy Price" userId="98c5255222843368" providerId="LiveId" clId="{E29CD78A-66C4-4D19-AB7E-DBF9BA8A5F2C}" dt="2019-10-24T13:30:32.358" v="3" actId="2696"/>
        <pc:sldMkLst>
          <pc:docMk/>
          <pc:sldMk cId="1368647522" sldId="261"/>
        </pc:sldMkLst>
      </pc:sldChg>
      <pc:sldChg chg="del">
        <pc:chgData name="Andy Price" userId="98c5255222843368" providerId="LiveId" clId="{E29CD78A-66C4-4D19-AB7E-DBF9BA8A5F2C}" dt="2019-10-24T13:30:32.374" v="4" actId="2696"/>
        <pc:sldMkLst>
          <pc:docMk/>
          <pc:sldMk cId="2984642949" sldId="262"/>
        </pc:sldMkLst>
      </pc:sldChg>
      <pc:sldChg chg="del">
        <pc:chgData name="Andy Price" userId="98c5255222843368" providerId="LiveId" clId="{E29CD78A-66C4-4D19-AB7E-DBF9BA8A5F2C}" dt="2019-10-24T13:30:32.391" v="5" actId="2696"/>
        <pc:sldMkLst>
          <pc:docMk/>
          <pc:sldMk cId="2913653321" sldId="263"/>
        </pc:sldMkLst>
      </pc:sldChg>
      <pc:sldChg chg="del">
        <pc:chgData name="Andy Price" userId="98c5255222843368" providerId="LiveId" clId="{E29CD78A-66C4-4D19-AB7E-DBF9BA8A5F2C}" dt="2019-10-24T13:30:32.408" v="6" actId="2696"/>
        <pc:sldMkLst>
          <pc:docMk/>
          <pc:sldMk cId="3475067339" sldId="264"/>
        </pc:sldMkLst>
      </pc:sldChg>
      <pc:sldChg chg="del">
        <pc:chgData name="Andy Price" userId="98c5255222843368" providerId="LiveId" clId="{E29CD78A-66C4-4D19-AB7E-DBF9BA8A5F2C}" dt="2019-10-24T13:30:32.408" v="7" actId="2696"/>
        <pc:sldMkLst>
          <pc:docMk/>
          <pc:sldMk cId="3011884060" sldId="265"/>
        </pc:sldMkLst>
      </pc:sldChg>
      <pc:sldChg chg="del">
        <pc:chgData name="Andy Price" userId="98c5255222843368" providerId="LiveId" clId="{E29CD78A-66C4-4D19-AB7E-DBF9BA8A5F2C}" dt="2019-10-24T13:30:45.141" v="10" actId="2696"/>
        <pc:sldMkLst>
          <pc:docMk/>
          <pc:sldMk cId="3108503898" sldId="266"/>
        </pc:sldMkLst>
      </pc:sldChg>
      <pc:sldChg chg="del">
        <pc:chgData name="Andy Price" userId="98c5255222843368" providerId="LiveId" clId="{E29CD78A-66C4-4D19-AB7E-DBF9BA8A5F2C}" dt="2019-10-24T13:30:45.158" v="11" actId="2696"/>
        <pc:sldMkLst>
          <pc:docMk/>
          <pc:sldMk cId="2740309319" sldId="267"/>
        </pc:sldMkLst>
      </pc:sldChg>
      <pc:sldChg chg="del">
        <pc:chgData name="Andy Price" userId="98c5255222843368" providerId="LiveId" clId="{E29CD78A-66C4-4D19-AB7E-DBF9BA8A5F2C}" dt="2019-10-24T13:30:45.112" v="8" actId="2696"/>
        <pc:sldMkLst>
          <pc:docMk/>
          <pc:sldMk cId="931306317" sldId="268"/>
        </pc:sldMkLst>
      </pc:sldChg>
      <pc:sldChg chg="del">
        <pc:chgData name="Andy Price" userId="98c5255222843368" providerId="LiveId" clId="{E29CD78A-66C4-4D19-AB7E-DBF9BA8A5F2C}" dt="2019-10-24T13:30:45.128" v="9" actId="2696"/>
        <pc:sldMkLst>
          <pc:docMk/>
          <pc:sldMk cId="3416213398" sldId="269"/>
        </pc:sldMkLst>
      </pc:sldChg>
      <pc:sldChg chg="del">
        <pc:chgData name="Andy Price" userId="98c5255222843368" providerId="LiveId" clId="{E29CD78A-66C4-4D19-AB7E-DBF9BA8A5F2C}" dt="2019-10-24T13:30:45.224" v="16" actId="2696"/>
        <pc:sldMkLst>
          <pc:docMk/>
          <pc:sldMk cId="1477268962" sldId="270"/>
        </pc:sldMkLst>
      </pc:sldChg>
      <pc:sldChg chg="del">
        <pc:chgData name="Andy Price" userId="98c5255222843368" providerId="LiveId" clId="{E29CD78A-66C4-4D19-AB7E-DBF9BA8A5F2C}" dt="2019-10-24T13:30:45.224" v="17" actId="2696"/>
        <pc:sldMkLst>
          <pc:docMk/>
          <pc:sldMk cId="980890393" sldId="271"/>
        </pc:sldMkLst>
      </pc:sldChg>
      <pc:sldChg chg="del">
        <pc:chgData name="Andy Price" userId="98c5255222843368" providerId="LiveId" clId="{E29CD78A-66C4-4D19-AB7E-DBF9BA8A5F2C}" dt="2019-10-24T13:30:45.241" v="18" actId="2696"/>
        <pc:sldMkLst>
          <pc:docMk/>
          <pc:sldMk cId="3062231135" sldId="272"/>
        </pc:sldMkLst>
      </pc:sldChg>
      <pc:sldChg chg="del">
        <pc:chgData name="Andy Price" userId="98c5255222843368" providerId="LiveId" clId="{E29CD78A-66C4-4D19-AB7E-DBF9BA8A5F2C}" dt="2019-10-24T13:30:45.241" v="19" actId="2696"/>
        <pc:sldMkLst>
          <pc:docMk/>
          <pc:sldMk cId="2141889547" sldId="273"/>
        </pc:sldMkLst>
      </pc:sldChg>
      <pc:sldChg chg="del">
        <pc:chgData name="Andy Price" userId="98c5255222843368" providerId="LiveId" clId="{E29CD78A-66C4-4D19-AB7E-DBF9BA8A5F2C}" dt="2019-10-24T14:20:00.171" v="924" actId="2696"/>
        <pc:sldMkLst>
          <pc:docMk/>
          <pc:sldMk cId="2862969866" sldId="274"/>
        </pc:sldMkLst>
      </pc:sldChg>
      <pc:sldChg chg="modSp del">
        <pc:chgData name="Andy Price" userId="98c5255222843368" providerId="LiveId" clId="{E29CD78A-66C4-4D19-AB7E-DBF9BA8A5F2C}" dt="2019-10-24T14:20:00.186" v="925" actId="2696"/>
        <pc:sldMkLst>
          <pc:docMk/>
          <pc:sldMk cId="2456455927" sldId="275"/>
        </pc:sldMkLst>
        <pc:spChg chg="mod">
          <ac:chgData name="Andy Price" userId="98c5255222843368" providerId="LiveId" clId="{E29CD78A-66C4-4D19-AB7E-DBF9BA8A5F2C}" dt="2019-10-24T13:54:16.624" v="602" actId="6549"/>
          <ac:spMkLst>
            <pc:docMk/>
            <pc:sldMk cId="2456455927" sldId="275"/>
            <ac:spMk id="5" creationId="{F5538D83-C124-43B0-8358-C3D67186619E}"/>
          </ac:spMkLst>
        </pc:spChg>
      </pc:sldChg>
      <pc:sldChg chg="modNotes">
        <pc:chgData name="Andy Price" userId="98c5255222843368" providerId="LiveId" clId="{E29CD78A-66C4-4D19-AB7E-DBF9BA8A5F2C}" dt="2019-10-24T14:19:35.874" v="923" actId="20577"/>
        <pc:sldMkLst>
          <pc:docMk/>
          <pc:sldMk cId="2533110233" sldId="276"/>
        </pc:sldMkLst>
      </pc:sldChg>
      <pc:sldChg chg="modNotes">
        <pc:chgData name="Andy Price" userId="98c5255222843368" providerId="LiveId" clId="{E29CD78A-66C4-4D19-AB7E-DBF9BA8A5F2C}" dt="2019-10-24T14:56:08.797" v="4108" actId="20577"/>
        <pc:sldMkLst>
          <pc:docMk/>
          <pc:sldMk cId="3445508032" sldId="277"/>
        </pc:sldMkLst>
      </pc:sldChg>
      <pc:sldChg chg="modNotes">
        <pc:chgData name="Andy Price" userId="98c5255222843368" providerId="LiveId" clId="{E29CD78A-66C4-4D19-AB7E-DBF9BA8A5F2C}" dt="2019-10-24T15:05:31.520" v="4279" actId="20577"/>
        <pc:sldMkLst>
          <pc:docMk/>
          <pc:sldMk cId="3561278974" sldId="278"/>
        </pc:sldMkLst>
      </pc:sldChg>
      <pc:sldChg chg="modNotes">
        <pc:chgData name="Andy Price" userId="98c5255222843368" providerId="LiveId" clId="{E29CD78A-66C4-4D19-AB7E-DBF9BA8A5F2C}" dt="2019-10-25T13:25:30.296" v="21587" actId="20577"/>
        <pc:sldMkLst>
          <pc:docMk/>
          <pc:sldMk cId="3121594727" sldId="280"/>
        </pc:sldMkLst>
      </pc:sldChg>
      <pc:sldChg chg="modNotes">
        <pc:chgData name="Andy Price" userId="98c5255222843368" providerId="LiveId" clId="{E29CD78A-66C4-4D19-AB7E-DBF9BA8A5F2C}" dt="2019-10-25T13:34:08.216" v="22130" actId="20577"/>
        <pc:sldMkLst>
          <pc:docMk/>
          <pc:sldMk cId="1795686756" sldId="281"/>
        </pc:sldMkLst>
      </pc:sldChg>
      <pc:sldChg chg="modNotes">
        <pc:chgData name="Andy Price" userId="98c5255222843368" providerId="LiveId" clId="{E29CD78A-66C4-4D19-AB7E-DBF9BA8A5F2C}" dt="2019-10-24T13:36:26.658" v="364" actId="20577"/>
        <pc:sldMkLst>
          <pc:docMk/>
          <pc:sldMk cId="538326038" sldId="282"/>
        </pc:sldMkLst>
      </pc:sldChg>
      <pc:sldChg chg="modAnim">
        <pc:chgData name="Andy Price" userId="98c5255222843368" providerId="LiveId" clId="{E29CD78A-66C4-4D19-AB7E-DBF9BA8A5F2C}" dt="2019-10-25T13:39:32.466" v="22164"/>
        <pc:sldMkLst>
          <pc:docMk/>
          <pc:sldMk cId="52333725" sldId="284"/>
        </pc:sldMkLst>
      </pc:sldChg>
      <pc:sldChg chg="ord modNotes">
        <pc:chgData name="Andy Price" userId="98c5255222843368" providerId="LiveId" clId="{E29CD78A-66C4-4D19-AB7E-DBF9BA8A5F2C}" dt="2019-10-25T08:54:30.210" v="8774" actId="20577"/>
        <pc:sldMkLst>
          <pc:docMk/>
          <pc:sldMk cId="78667330" sldId="285"/>
        </pc:sldMkLst>
      </pc:sldChg>
      <pc:sldChg chg="del">
        <pc:chgData name="Andy Price" userId="98c5255222843368" providerId="LiveId" clId="{E29CD78A-66C4-4D19-AB7E-DBF9BA8A5F2C}" dt="2019-10-24T13:30:45.174" v="12" actId="2696"/>
        <pc:sldMkLst>
          <pc:docMk/>
          <pc:sldMk cId="1410152666" sldId="287"/>
        </pc:sldMkLst>
      </pc:sldChg>
      <pc:sldChg chg="del">
        <pc:chgData name="Andy Price" userId="98c5255222843368" providerId="LiveId" clId="{E29CD78A-66C4-4D19-AB7E-DBF9BA8A5F2C}" dt="2019-10-24T13:30:45.174" v="13" actId="2696"/>
        <pc:sldMkLst>
          <pc:docMk/>
          <pc:sldMk cId="2390827976" sldId="288"/>
        </pc:sldMkLst>
      </pc:sldChg>
      <pc:sldChg chg="del">
        <pc:chgData name="Andy Price" userId="98c5255222843368" providerId="LiveId" clId="{E29CD78A-66C4-4D19-AB7E-DBF9BA8A5F2C}" dt="2019-10-24T13:30:45.191" v="14" actId="2696"/>
        <pc:sldMkLst>
          <pc:docMk/>
          <pc:sldMk cId="2768522230" sldId="289"/>
        </pc:sldMkLst>
      </pc:sldChg>
      <pc:sldChg chg="del">
        <pc:chgData name="Andy Price" userId="98c5255222843368" providerId="LiveId" clId="{E29CD78A-66C4-4D19-AB7E-DBF9BA8A5F2C}" dt="2019-10-24T13:30:45.207" v="15" actId="2696"/>
        <pc:sldMkLst>
          <pc:docMk/>
          <pc:sldMk cId="4155855680" sldId="290"/>
        </pc:sldMkLst>
      </pc:sldChg>
      <pc:sldChg chg="del">
        <pc:chgData name="Andy Price" userId="98c5255222843368" providerId="LiveId" clId="{E29CD78A-66C4-4D19-AB7E-DBF9BA8A5F2C}" dt="2019-10-24T15:21:16.885" v="6235" actId="2696"/>
        <pc:sldMkLst>
          <pc:docMk/>
          <pc:sldMk cId="2353886637" sldId="291"/>
        </pc:sldMkLst>
      </pc:sldChg>
      <pc:sldChg chg="modSp del">
        <pc:chgData name="Andy Price" userId="98c5255222843368" providerId="LiveId" clId="{E29CD78A-66C4-4D19-AB7E-DBF9BA8A5F2C}" dt="2019-10-25T13:36:57.342" v="22160" actId="2696"/>
        <pc:sldMkLst>
          <pc:docMk/>
          <pc:sldMk cId="3095412972" sldId="292"/>
        </pc:sldMkLst>
        <pc:spChg chg="mod">
          <ac:chgData name="Andy Price" userId="98c5255222843368" providerId="LiveId" clId="{E29CD78A-66C4-4D19-AB7E-DBF9BA8A5F2C}" dt="2019-10-24T13:30:11.291" v="0"/>
          <ac:spMkLst>
            <pc:docMk/>
            <pc:sldMk cId="3095412972" sldId="292"/>
            <ac:spMk id="2" creationId="{BDCA8575-D42A-4319-9568-FDF09552B892}"/>
          </ac:spMkLst>
        </pc:spChg>
      </pc:sldChg>
      <pc:sldChg chg="addSp delSp modSp add mod ord setBg setClrOvrMap">
        <pc:chgData name="Andy Price" userId="98c5255222843368" providerId="LiveId" clId="{E29CD78A-66C4-4D19-AB7E-DBF9BA8A5F2C}" dt="2019-10-24T13:32:42.141" v="49" actId="26606"/>
        <pc:sldMkLst>
          <pc:docMk/>
          <pc:sldMk cId="1898857870" sldId="293"/>
        </pc:sldMkLst>
        <pc:spChg chg="mod ord">
          <ac:chgData name="Andy Price" userId="98c5255222843368" providerId="LiveId" clId="{E29CD78A-66C4-4D19-AB7E-DBF9BA8A5F2C}" dt="2019-10-24T13:32:42.141" v="49" actId="26606"/>
          <ac:spMkLst>
            <pc:docMk/>
            <pc:sldMk cId="1898857870" sldId="293"/>
            <ac:spMk id="2" creationId="{E2C3FB12-5F42-4430-A181-9BCA6C077596}"/>
          </ac:spMkLst>
        </pc:spChg>
        <pc:spChg chg="del">
          <ac:chgData name="Andy Price" userId="98c5255222843368" providerId="LiveId" clId="{E29CD78A-66C4-4D19-AB7E-DBF9BA8A5F2C}" dt="2019-10-24T13:32:16.274" v="45" actId="478"/>
          <ac:spMkLst>
            <pc:docMk/>
            <pc:sldMk cId="1898857870" sldId="293"/>
            <ac:spMk id="3" creationId="{342729F5-6883-4D3F-9FAB-27B05C4D5D78}"/>
          </ac:spMkLst>
        </pc:spChg>
        <pc:spChg chg="add">
          <ac:chgData name="Andy Price" userId="98c5255222843368" providerId="LiveId" clId="{E29CD78A-66C4-4D19-AB7E-DBF9BA8A5F2C}" dt="2019-10-24T13:32:42.141" v="49" actId="26606"/>
          <ac:spMkLst>
            <pc:docMk/>
            <pc:sldMk cId="1898857870" sldId="293"/>
            <ac:spMk id="10" creationId="{E20EB187-900F-4AF5-813B-101456D9FD39}"/>
          </ac:spMkLst>
        </pc:spChg>
        <pc:picChg chg="add mod">
          <ac:chgData name="Andy Price" userId="98c5255222843368" providerId="LiveId" clId="{E29CD78A-66C4-4D19-AB7E-DBF9BA8A5F2C}" dt="2019-10-24T13:32:42.141" v="49" actId="26606"/>
          <ac:picMkLst>
            <pc:docMk/>
            <pc:sldMk cId="1898857870" sldId="293"/>
            <ac:picMk id="5" creationId="{ADDA2F92-DD61-4F1C-A062-591E5563433E}"/>
          </ac:picMkLst>
        </pc:picChg>
        <pc:cxnChg chg="add">
          <ac:chgData name="Andy Price" userId="98c5255222843368" providerId="LiveId" clId="{E29CD78A-66C4-4D19-AB7E-DBF9BA8A5F2C}" dt="2019-10-24T13:32:42.141" v="49" actId="26606"/>
          <ac:cxnSpMkLst>
            <pc:docMk/>
            <pc:sldMk cId="1898857870" sldId="293"/>
            <ac:cxnSpMk id="12" creationId="{624D17C8-E9C2-48A4-AA36-D7048A6CCC41}"/>
          </ac:cxnSpMkLst>
        </pc:cxnChg>
      </pc:sldChg>
      <pc:sldChg chg="addSp modSp add modNotes">
        <pc:chgData name="Andy Price" userId="98c5255222843368" providerId="LiveId" clId="{E29CD78A-66C4-4D19-AB7E-DBF9BA8A5F2C}" dt="2019-10-25T10:02:56.504" v="15417" actId="20577"/>
        <pc:sldMkLst>
          <pc:docMk/>
          <pc:sldMk cId="513059944" sldId="294"/>
        </pc:sldMkLst>
        <pc:spChg chg="add mod">
          <ac:chgData name="Andy Price" userId="98c5255222843368" providerId="LiveId" clId="{E29CD78A-66C4-4D19-AB7E-DBF9BA8A5F2C}" dt="2019-10-24T13:43:26.758" v="373" actId="20577"/>
          <ac:spMkLst>
            <pc:docMk/>
            <pc:sldMk cId="513059944" sldId="294"/>
            <ac:spMk id="2" creationId="{73D70279-ACA9-4693-8558-6076977DE965}"/>
          </ac:spMkLst>
        </pc:spChg>
        <pc:spChg chg="add mod">
          <ac:chgData name="Andy Price" userId="98c5255222843368" providerId="LiveId" clId="{E29CD78A-66C4-4D19-AB7E-DBF9BA8A5F2C}" dt="2019-10-25T10:02:56.504" v="15417" actId="20577"/>
          <ac:spMkLst>
            <pc:docMk/>
            <pc:sldMk cId="513059944" sldId="294"/>
            <ac:spMk id="3" creationId="{8D4D365C-3310-4A81-B6B7-1EDC82799A30}"/>
          </ac:spMkLst>
        </pc:spChg>
      </pc:sldChg>
      <pc:sldChg chg="addSp delSp modSp add mod setBg setClrOvrMap modNotes">
        <pc:chgData name="Andy Price" userId="98c5255222843368" providerId="LiveId" clId="{E29CD78A-66C4-4D19-AB7E-DBF9BA8A5F2C}" dt="2019-10-24T14:21:44.190" v="1158" actId="20577"/>
        <pc:sldMkLst>
          <pc:docMk/>
          <pc:sldMk cId="3535118313" sldId="295"/>
        </pc:sldMkLst>
        <pc:spChg chg="mod">
          <ac:chgData name="Andy Price" userId="98c5255222843368" providerId="LiveId" clId="{E29CD78A-66C4-4D19-AB7E-DBF9BA8A5F2C}" dt="2019-10-24T13:46:43.795" v="510" actId="20577"/>
          <ac:spMkLst>
            <pc:docMk/>
            <pc:sldMk cId="3535118313" sldId="295"/>
            <ac:spMk id="2" creationId="{891D2996-5272-427A-87CA-49DECC56F812}"/>
          </ac:spMkLst>
        </pc:spChg>
        <pc:spChg chg="del">
          <ac:chgData name="Andy Price" userId="98c5255222843368" providerId="LiveId" clId="{E29CD78A-66C4-4D19-AB7E-DBF9BA8A5F2C}" dt="2019-10-24T13:45:07.307" v="480" actId="478"/>
          <ac:spMkLst>
            <pc:docMk/>
            <pc:sldMk cId="3535118313" sldId="295"/>
            <ac:spMk id="3" creationId="{10DF19DC-9A0A-46ED-AD33-DF481C956461}"/>
          </ac:spMkLst>
        </pc:spChg>
        <pc:spChg chg="add">
          <ac:chgData name="Andy Price" userId="98c5255222843368" providerId="LiveId" clId="{E29CD78A-66C4-4D19-AB7E-DBF9BA8A5F2C}" dt="2019-10-24T13:46:13.657" v="484" actId="26606"/>
          <ac:spMkLst>
            <pc:docMk/>
            <pc:sldMk cId="3535118313" sldId="295"/>
            <ac:spMk id="10" creationId="{1DB7C82F-AB7E-4F0C-B829-FA1B9C415180}"/>
          </ac:spMkLst>
        </pc:spChg>
        <pc:picChg chg="add mod">
          <ac:chgData name="Andy Price" userId="98c5255222843368" providerId="LiveId" clId="{E29CD78A-66C4-4D19-AB7E-DBF9BA8A5F2C}" dt="2019-10-24T13:46:13.657" v="484" actId="26606"/>
          <ac:picMkLst>
            <pc:docMk/>
            <pc:sldMk cId="3535118313" sldId="295"/>
            <ac:picMk id="5" creationId="{87434FC0-D2BC-4751-A07C-F6655687A183}"/>
          </ac:picMkLst>
        </pc:picChg>
      </pc:sldChg>
      <pc:sldChg chg="addSp delSp modSp add mod setBg setClrOvrMap">
        <pc:chgData name="Andy Price" userId="98c5255222843368" providerId="LiveId" clId="{E29CD78A-66C4-4D19-AB7E-DBF9BA8A5F2C}" dt="2019-10-24T13:50:33.291" v="526" actId="26606"/>
        <pc:sldMkLst>
          <pc:docMk/>
          <pc:sldMk cId="1703799991" sldId="296"/>
        </pc:sldMkLst>
        <pc:spChg chg="mod">
          <ac:chgData name="Andy Price" userId="98c5255222843368" providerId="LiveId" clId="{E29CD78A-66C4-4D19-AB7E-DBF9BA8A5F2C}" dt="2019-10-24T13:50:33.291" v="526" actId="26606"/>
          <ac:spMkLst>
            <pc:docMk/>
            <pc:sldMk cId="1703799991" sldId="296"/>
            <ac:spMk id="2" creationId="{A64FEFAE-65E9-4076-B0C3-65CF14E57F28}"/>
          </ac:spMkLst>
        </pc:spChg>
        <pc:spChg chg="del">
          <ac:chgData name="Andy Price" userId="98c5255222843368" providerId="LiveId" clId="{E29CD78A-66C4-4D19-AB7E-DBF9BA8A5F2C}" dt="2019-10-24T13:46:52.374" v="511" actId="478"/>
          <ac:spMkLst>
            <pc:docMk/>
            <pc:sldMk cId="1703799991" sldId="296"/>
            <ac:spMk id="3" creationId="{C9AB15BA-284F-4B69-9B25-1E2070D3A0A5}"/>
          </ac:spMkLst>
        </pc:spChg>
        <pc:spChg chg="add">
          <ac:chgData name="Andy Price" userId="98c5255222843368" providerId="LiveId" clId="{E29CD78A-66C4-4D19-AB7E-DBF9BA8A5F2C}" dt="2019-10-24T13:50:33.291" v="526" actId="26606"/>
          <ac:spMkLst>
            <pc:docMk/>
            <pc:sldMk cId="1703799991" sldId="296"/>
            <ac:spMk id="17" creationId="{823AC064-BC96-4F32-8AE1-B2FD38754823}"/>
          </ac:spMkLst>
        </pc:spChg>
        <pc:picChg chg="add mod">
          <ac:chgData name="Andy Price" userId="98c5255222843368" providerId="LiveId" clId="{E29CD78A-66C4-4D19-AB7E-DBF9BA8A5F2C}" dt="2019-10-24T13:50:33.291" v="526" actId="26606"/>
          <ac:picMkLst>
            <pc:docMk/>
            <pc:sldMk cId="1703799991" sldId="296"/>
            <ac:picMk id="5" creationId="{03AAB04C-7BF8-445D-98D3-D848D8D44D94}"/>
          </ac:picMkLst>
        </pc:picChg>
        <pc:picChg chg="add mod">
          <ac:chgData name="Andy Price" userId="98c5255222843368" providerId="LiveId" clId="{E29CD78A-66C4-4D19-AB7E-DBF9BA8A5F2C}" dt="2019-10-24T13:50:33.291" v="526" actId="26606"/>
          <ac:picMkLst>
            <pc:docMk/>
            <pc:sldMk cId="1703799991" sldId="296"/>
            <ac:picMk id="7" creationId="{270C55AD-4D64-4547-AD77-48BDFA62EC1A}"/>
          </ac:picMkLst>
        </pc:picChg>
        <pc:cxnChg chg="add del">
          <ac:chgData name="Andy Price" userId="98c5255222843368" providerId="LiveId" clId="{E29CD78A-66C4-4D19-AB7E-DBF9BA8A5F2C}" dt="2019-10-24T13:50:33.257" v="525" actId="26606"/>
          <ac:cxnSpMkLst>
            <pc:docMk/>
            <pc:sldMk cId="1703799991" sldId="296"/>
            <ac:cxnSpMk id="12" creationId="{EBAD6A72-88E8-42F7-88B9-CAF744536BE4}"/>
          </ac:cxnSpMkLst>
        </pc:cxnChg>
        <pc:cxnChg chg="add del">
          <ac:chgData name="Andy Price" userId="98c5255222843368" providerId="LiveId" clId="{E29CD78A-66C4-4D19-AB7E-DBF9BA8A5F2C}" dt="2019-10-24T13:50:33.257" v="525" actId="26606"/>
          <ac:cxnSpMkLst>
            <pc:docMk/>
            <pc:sldMk cId="1703799991" sldId="296"/>
            <ac:cxnSpMk id="14" creationId="{C800968E-0A99-46C4-A9B2-6A63AC66F4B0}"/>
          </ac:cxnSpMkLst>
        </pc:cxnChg>
        <pc:cxnChg chg="add">
          <ac:chgData name="Andy Price" userId="98c5255222843368" providerId="LiveId" clId="{E29CD78A-66C4-4D19-AB7E-DBF9BA8A5F2C}" dt="2019-10-24T13:50:33.291" v="526" actId="26606"/>
          <ac:cxnSpMkLst>
            <pc:docMk/>
            <pc:sldMk cId="1703799991" sldId="296"/>
            <ac:cxnSpMk id="16" creationId="{DB146403-F3D6-484B-B2ED-97F9565D0370}"/>
          </ac:cxnSpMkLst>
        </pc:cxnChg>
        <pc:cxnChg chg="add">
          <ac:chgData name="Andy Price" userId="98c5255222843368" providerId="LiveId" clId="{E29CD78A-66C4-4D19-AB7E-DBF9BA8A5F2C}" dt="2019-10-24T13:50:33.291" v="526" actId="26606"/>
          <ac:cxnSpMkLst>
            <pc:docMk/>
            <pc:sldMk cId="1703799991" sldId="296"/>
            <ac:cxnSpMk id="18" creationId="{7E7C77BC-7138-40B1-A15B-20F57A494629}"/>
          </ac:cxnSpMkLst>
        </pc:cxnChg>
      </pc:sldChg>
      <pc:sldChg chg="addSp delSp modSp add mod setBg setClrOvrMap">
        <pc:chgData name="Andy Price" userId="98c5255222843368" providerId="LiveId" clId="{E29CD78A-66C4-4D19-AB7E-DBF9BA8A5F2C}" dt="2019-10-24T13:51:54.074" v="554" actId="26606"/>
        <pc:sldMkLst>
          <pc:docMk/>
          <pc:sldMk cId="3491988951" sldId="297"/>
        </pc:sldMkLst>
        <pc:spChg chg="mod ord">
          <ac:chgData name="Andy Price" userId="98c5255222843368" providerId="LiveId" clId="{E29CD78A-66C4-4D19-AB7E-DBF9BA8A5F2C}" dt="2019-10-24T13:51:54.074" v="554" actId="26606"/>
          <ac:spMkLst>
            <pc:docMk/>
            <pc:sldMk cId="3491988951" sldId="297"/>
            <ac:spMk id="2" creationId="{86CC2A39-87D6-41AB-997D-02EF4B919FEB}"/>
          </ac:spMkLst>
        </pc:spChg>
        <pc:spChg chg="del">
          <ac:chgData name="Andy Price" userId="98c5255222843368" providerId="LiveId" clId="{E29CD78A-66C4-4D19-AB7E-DBF9BA8A5F2C}" dt="2019-10-24T13:50:49.293" v="528" actId="478"/>
          <ac:spMkLst>
            <pc:docMk/>
            <pc:sldMk cId="3491988951" sldId="297"/>
            <ac:spMk id="3" creationId="{572E28FB-5DB0-49DC-89AD-0184628C0C6D}"/>
          </ac:spMkLst>
        </pc:spChg>
        <pc:spChg chg="add del">
          <ac:chgData name="Andy Price" userId="98c5255222843368" providerId="LiveId" clId="{E29CD78A-66C4-4D19-AB7E-DBF9BA8A5F2C}" dt="2019-10-24T13:51:50.018" v="551" actId="26606"/>
          <ac:spMkLst>
            <pc:docMk/>
            <pc:sldMk cId="3491988951" sldId="297"/>
            <ac:spMk id="10" creationId="{1DB7C82F-AB7E-4F0C-B829-FA1B9C415180}"/>
          </ac:spMkLst>
        </pc:spChg>
        <pc:spChg chg="add del">
          <ac:chgData name="Andy Price" userId="98c5255222843368" providerId="LiveId" clId="{E29CD78A-66C4-4D19-AB7E-DBF9BA8A5F2C}" dt="2019-10-24T13:51:54.025" v="553" actId="26606"/>
          <ac:spMkLst>
            <pc:docMk/>
            <pc:sldMk cId="3491988951" sldId="297"/>
            <ac:spMk id="13" creationId="{823AC064-BC96-4F32-8AE1-B2FD38754823}"/>
          </ac:spMkLst>
        </pc:spChg>
        <pc:spChg chg="add">
          <ac:chgData name="Andy Price" userId="98c5255222843368" providerId="LiveId" clId="{E29CD78A-66C4-4D19-AB7E-DBF9BA8A5F2C}" dt="2019-10-24T13:51:54.074" v="554" actId="26606"/>
          <ac:spMkLst>
            <pc:docMk/>
            <pc:sldMk cId="3491988951" sldId="297"/>
            <ac:spMk id="15" creationId="{87CC2527-562A-4F69-B487-4371E5B243E7}"/>
          </ac:spMkLst>
        </pc:spChg>
        <pc:picChg chg="add mod">
          <ac:chgData name="Andy Price" userId="98c5255222843368" providerId="LiveId" clId="{E29CD78A-66C4-4D19-AB7E-DBF9BA8A5F2C}" dt="2019-10-24T13:51:54.074" v="554" actId="26606"/>
          <ac:picMkLst>
            <pc:docMk/>
            <pc:sldMk cId="3491988951" sldId="297"/>
            <ac:picMk id="5" creationId="{0A9974F9-6E10-4559-94C2-EAC702297256}"/>
          </ac:picMkLst>
        </pc:picChg>
        <pc:cxnChg chg="add del">
          <ac:chgData name="Andy Price" userId="98c5255222843368" providerId="LiveId" clId="{E29CD78A-66C4-4D19-AB7E-DBF9BA8A5F2C}" dt="2019-10-24T13:51:54.025" v="553" actId="26606"/>
          <ac:cxnSpMkLst>
            <pc:docMk/>
            <pc:sldMk cId="3491988951" sldId="297"/>
            <ac:cxnSpMk id="12" creationId="{7E7C77BC-7138-40B1-A15B-20F57A494629}"/>
          </ac:cxnSpMkLst>
        </pc:cxnChg>
        <pc:cxnChg chg="add">
          <ac:chgData name="Andy Price" userId="98c5255222843368" providerId="LiveId" clId="{E29CD78A-66C4-4D19-AB7E-DBF9BA8A5F2C}" dt="2019-10-24T13:51:54.074" v="554" actId="26606"/>
          <ac:cxnSpMkLst>
            <pc:docMk/>
            <pc:sldMk cId="3491988951" sldId="297"/>
            <ac:cxnSpMk id="16" creationId="{BCDAEC91-5BCE-4B55-9CC0-43EF94CB734B}"/>
          </ac:cxnSpMkLst>
        </pc:cxnChg>
      </pc:sldChg>
      <pc:sldChg chg="addSp delSp modSp add mod setBg setClrOvrMap">
        <pc:chgData name="Andy Price" userId="98c5255222843368" providerId="LiveId" clId="{E29CD78A-66C4-4D19-AB7E-DBF9BA8A5F2C}" dt="2019-10-24T13:53:41.258" v="590" actId="26606"/>
        <pc:sldMkLst>
          <pc:docMk/>
          <pc:sldMk cId="3533130958" sldId="298"/>
        </pc:sldMkLst>
        <pc:spChg chg="mod">
          <ac:chgData name="Andy Price" userId="98c5255222843368" providerId="LiveId" clId="{E29CD78A-66C4-4D19-AB7E-DBF9BA8A5F2C}" dt="2019-10-24T13:53:41.258" v="590" actId="26606"/>
          <ac:spMkLst>
            <pc:docMk/>
            <pc:sldMk cId="3533130958" sldId="298"/>
            <ac:spMk id="2" creationId="{6899AABC-B51A-400D-8344-1839EED1FD17}"/>
          </ac:spMkLst>
        </pc:spChg>
        <pc:spChg chg="del">
          <ac:chgData name="Andy Price" userId="98c5255222843368" providerId="LiveId" clId="{E29CD78A-66C4-4D19-AB7E-DBF9BA8A5F2C}" dt="2019-10-24T13:52:43.938" v="574" actId="478"/>
          <ac:spMkLst>
            <pc:docMk/>
            <pc:sldMk cId="3533130958" sldId="298"/>
            <ac:spMk id="3" creationId="{4D2E2096-539A-423B-A85B-40171DB6BB6D}"/>
          </ac:spMkLst>
        </pc:spChg>
        <pc:spChg chg="add">
          <ac:chgData name="Andy Price" userId="98c5255222843368" providerId="LiveId" clId="{E29CD78A-66C4-4D19-AB7E-DBF9BA8A5F2C}" dt="2019-10-24T13:53:41.258" v="590" actId="26606"/>
          <ac:spMkLst>
            <pc:docMk/>
            <pc:sldMk cId="3533130958" sldId="298"/>
            <ac:spMk id="10" creationId="{1DB7C82F-AB7E-4F0C-B829-FA1B9C415180}"/>
          </ac:spMkLst>
        </pc:spChg>
        <pc:picChg chg="add mod">
          <ac:chgData name="Andy Price" userId="98c5255222843368" providerId="LiveId" clId="{E29CD78A-66C4-4D19-AB7E-DBF9BA8A5F2C}" dt="2019-10-24T13:53:41.258" v="590" actId="26606"/>
          <ac:picMkLst>
            <pc:docMk/>
            <pc:sldMk cId="3533130958" sldId="298"/>
            <ac:picMk id="5" creationId="{82F78F1D-32D1-49E1-AC62-A3B878F645C7}"/>
          </ac:picMkLst>
        </pc:picChg>
      </pc:sldChg>
      <pc:sldChg chg="addSp delSp modSp add mod setBg setClrOvrMap">
        <pc:chgData name="Andy Price" userId="98c5255222843368" providerId="LiveId" clId="{E29CD78A-66C4-4D19-AB7E-DBF9BA8A5F2C}" dt="2019-10-24T13:57:03.808" v="761" actId="26606"/>
        <pc:sldMkLst>
          <pc:docMk/>
          <pc:sldMk cId="3735587829" sldId="299"/>
        </pc:sldMkLst>
        <pc:spChg chg="mod">
          <ac:chgData name="Andy Price" userId="98c5255222843368" providerId="LiveId" clId="{E29CD78A-66C4-4D19-AB7E-DBF9BA8A5F2C}" dt="2019-10-24T13:57:03.808" v="761" actId="26606"/>
          <ac:spMkLst>
            <pc:docMk/>
            <pc:sldMk cId="3735587829" sldId="299"/>
            <ac:spMk id="2" creationId="{C0396D20-F8D0-4294-92BC-F102D55C5153}"/>
          </ac:spMkLst>
        </pc:spChg>
        <pc:spChg chg="del">
          <ac:chgData name="Andy Price" userId="98c5255222843368" providerId="LiveId" clId="{E29CD78A-66C4-4D19-AB7E-DBF9BA8A5F2C}" dt="2019-10-24T13:55:54.076" v="748" actId="478"/>
          <ac:spMkLst>
            <pc:docMk/>
            <pc:sldMk cId="3735587829" sldId="299"/>
            <ac:spMk id="3" creationId="{54A965B9-C285-4990-B912-78F550648C8D}"/>
          </ac:spMkLst>
        </pc:spChg>
        <pc:spChg chg="add">
          <ac:chgData name="Andy Price" userId="98c5255222843368" providerId="LiveId" clId="{E29CD78A-66C4-4D19-AB7E-DBF9BA8A5F2C}" dt="2019-10-24T13:57:03.808" v="761" actId="26606"/>
          <ac:spMkLst>
            <pc:docMk/>
            <pc:sldMk cId="3735587829" sldId="299"/>
            <ac:spMk id="10" creationId="{1DB7C82F-AB7E-4F0C-B829-FA1B9C415180}"/>
          </ac:spMkLst>
        </pc:spChg>
        <pc:picChg chg="add mod">
          <ac:chgData name="Andy Price" userId="98c5255222843368" providerId="LiveId" clId="{E29CD78A-66C4-4D19-AB7E-DBF9BA8A5F2C}" dt="2019-10-24T13:57:03.808" v="761" actId="26606"/>
          <ac:picMkLst>
            <pc:docMk/>
            <pc:sldMk cId="3735587829" sldId="299"/>
            <ac:picMk id="5" creationId="{392B34B3-A3F3-44B4-85E3-C604CD3747F5}"/>
          </ac:picMkLst>
        </pc:picChg>
      </pc:sldChg>
      <pc:sldChg chg="addSp delSp modSp add mod setBg setClrOvrMap">
        <pc:chgData name="Andy Price" userId="98c5255222843368" providerId="LiveId" clId="{E29CD78A-66C4-4D19-AB7E-DBF9BA8A5F2C}" dt="2019-10-24T13:59:29.175" v="786" actId="26606"/>
        <pc:sldMkLst>
          <pc:docMk/>
          <pc:sldMk cId="1844708885" sldId="300"/>
        </pc:sldMkLst>
        <pc:spChg chg="mod">
          <ac:chgData name="Andy Price" userId="98c5255222843368" providerId="LiveId" clId="{E29CD78A-66C4-4D19-AB7E-DBF9BA8A5F2C}" dt="2019-10-24T13:59:29.175" v="786" actId="26606"/>
          <ac:spMkLst>
            <pc:docMk/>
            <pc:sldMk cId="1844708885" sldId="300"/>
            <ac:spMk id="2" creationId="{1AC8E671-0EAD-48F9-AB59-6655C40B8792}"/>
          </ac:spMkLst>
        </pc:spChg>
        <pc:spChg chg="del">
          <ac:chgData name="Andy Price" userId="98c5255222843368" providerId="LiveId" clId="{E29CD78A-66C4-4D19-AB7E-DBF9BA8A5F2C}" dt="2019-10-24T13:57:26.691" v="770" actId="478"/>
          <ac:spMkLst>
            <pc:docMk/>
            <pc:sldMk cId="1844708885" sldId="300"/>
            <ac:spMk id="3" creationId="{28A0FDFE-3F4D-482E-84BE-51BAEB2FA92F}"/>
          </ac:spMkLst>
        </pc:spChg>
        <pc:spChg chg="add del">
          <ac:chgData name="Andy Price" userId="98c5255222843368" providerId="LiveId" clId="{E29CD78A-66C4-4D19-AB7E-DBF9BA8A5F2C}" dt="2019-10-24T13:57:58.208" v="775" actId="26606"/>
          <ac:spMkLst>
            <pc:docMk/>
            <pc:sldMk cId="1844708885" sldId="300"/>
            <ac:spMk id="10" creationId="{1DB7C82F-AB7E-4F0C-B829-FA1B9C415180}"/>
          </ac:spMkLst>
        </pc:spChg>
        <pc:spChg chg="add">
          <ac:chgData name="Andy Price" userId="98c5255222843368" providerId="LiveId" clId="{E29CD78A-66C4-4D19-AB7E-DBF9BA8A5F2C}" dt="2019-10-24T13:59:29.175" v="786" actId="26606"/>
          <ac:spMkLst>
            <pc:docMk/>
            <pc:sldMk cId="1844708885" sldId="300"/>
            <ac:spMk id="14" creationId="{1DB7C82F-AB7E-4F0C-B829-FA1B9C415180}"/>
          </ac:spMkLst>
        </pc:spChg>
        <pc:picChg chg="add del mod">
          <ac:chgData name="Andy Price" userId="98c5255222843368" providerId="LiveId" clId="{E29CD78A-66C4-4D19-AB7E-DBF9BA8A5F2C}" dt="2019-10-24T13:57:58.791" v="777" actId="931"/>
          <ac:picMkLst>
            <pc:docMk/>
            <pc:sldMk cId="1844708885" sldId="300"/>
            <ac:picMk id="5" creationId="{A00B6B39-E3B5-4DDF-B2EA-49C87DA4F92B}"/>
          </ac:picMkLst>
        </pc:picChg>
        <pc:picChg chg="add del mod">
          <ac:chgData name="Andy Price" userId="98c5255222843368" providerId="LiveId" clId="{E29CD78A-66C4-4D19-AB7E-DBF9BA8A5F2C}" dt="2019-10-24T13:58:56.875" v="782" actId="931"/>
          <ac:picMkLst>
            <pc:docMk/>
            <pc:sldMk cId="1844708885" sldId="300"/>
            <ac:picMk id="7" creationId="{6FA17587-C436-4DA4-84F5-95FD1736795C}"/>
          </ac:picMkLst>
        </pc:picChg>
        <pc:picChg chg="add mod">
          <ac:chgData name="Andy Price" userId="98c5255222843368" providerId="LiveId" clId="{E29CD78A-66C4-4D19-AB7E-DBF9BA8A5F2C}" dt="2019-10-24T13:59:29.175" v="786" actId="26606"/>
          <ac:picMkLst>
            <pc:docMk/>
            <pc:sldMk cId="1844708885" sldId="300"/>
            <ac:picMk id="9" creationId="{63EDB258-7E79-47CE-8438-8B75459918FA}"/>
          </ac:picMkLst>
        </pc:picChg>
      </pc:sldChg>
      <pc:sldChg chg="addSp delSp modSp add mod setBg setClrOvrMap modNotes">
        <pc:chgData name="Andy Price" userId="98c5255222843368" providerId="LiveId" clId="{E29CD78A-66C4-4D19-AB7E-DBF9BA8A5F2C}" dt="2019-10-25T09:44:00.632" v="12116" actId="20577"/>
        <pc:sldMkLst>
          <pc:docMk/>
          <pc:sldMk cId="2923149940" sldId="301"/>
        </pc:sldMkLst>
        <pc:spChg chg="mod">
          <ac:chgData name="Andy Price" userId="98c5255222843368" providerId="LiveId" clId="{E29CD78A-66C4-4D19-AB7E-DBF9BA8A5F2C}" dt="2019-10-24T14:10:25.191" v="872" actId="26606"/>
          <ac:spMkLst>
            <pc:docMk/>
            <pc:sldMk cId="2923149940" sldId="301"/>
            <ac:spMk id="2" creationId="{621324AB-5EA6-417B-9E4D-3822B2297CE7}"/>
          </ac:spMkLst>
        </pc:spChg>
        <pc:spChg chg="del">
          <ac:chgData name="Andy Price" userId="98c5255222843368" providerId="LiveId" clId="{E29CD78A-66C4-4D19-AB7E-DBF9BA8A5F2C}" dt="2019-10-24T14:09:21.165" v="863" actId="478"/>
          <ac:spMkLst>
            <pc:docMk/>
            <pc:sldMk cId="2923149940" sldId="301"/>
            <ac:spMk id="3" creationId="{89419735-AD34-479B-A681-1E965EEF3E6D}"/>
          </ac:spMkLst>
        </pc:spChg>
        <pc:spChg chg="add">
          <ac:chgData name="Andy Price" userId="98c5255222843368" providerId="LiveId" clId="{E29CD78A-66C4-4D19-AB7E-DBF9BA8A5F2C}" dt="2019-10-24T14:10:25.191" v="872" actId="26606"/>
          <ac:spMkLst>
            <pc:docMk/>
            <pc:sldMk cId="2923149940" sldId="301"/>
            <ac:spMk id="12" creationId="{1DB7C82F-AB7E-4F0C-B829-FA1B9C415180}"/>
          </ac:spMkLst>
        </pc:spChg>
        <pc:picChg chg="add del mod">
          <ac:chgData name="Andy Price" userId="98c5255222843368" providerId="LiveId" clId="{E29CD78A-66C4-4D19-AB7E-DBF9BA8A5F2C}" dt="2019-10-24T14:10:11.022" v="868" actId="931"/>
          <ac:picMkLst>
            <pc:docMk/>
            <pc:sldMk cId="2923149940" sldId="301"/>
            <ac:picMk id="5" creationId="{1729BFB7-6212-4D1C-B901-274DBE16C02F}"/>
          </ac:picMkLst>
        </pc:picChg>
        <pc:picChg chg="add mod">
          <ac:chgData name="Andy Price" userId="98c5255222843368" providerId="LiveId" clId="{E29CD78A-66C4-4D19-AB7E-DBF9BA8A5F2C}" dt="2019-10-24T14:10:25.191" v="872" actId="26606"/>
          <ac:picMkLst>
            <pc:docMk/>
            <pc:sldMk cId="2923149940" sldId="301"/>
            <ac:picMk id="7" creationId="{E6380370-E9BE-43F6-B301-EE5A1DE3DCC3}"/>
          </ac:picMkLst>
        </pc:picChg>
      </pc:sldChg>
      <pc:sldChg chg="addSp delSp modSp add mod setBg setClrOvrMap">
        <pc:chgData name="Andy Price" userId="98c5255222843368" providerId="LiveId" clId="{E29CD78A-66C4-4D19-AB7E-DBF9BA8A5F2C}" dt="2019-10-24T14:11:17.262" v="900" actId="26606"/>
        <pc:sldMkLst>
          <pc:docMk/>
          <pc:sldMk cId="2077925978" sldId="302"/>
        </pc:sldMkLst>
        <pc:spChg chg="del">
          <ac:chgData name="Andy Price" userId="98c5255222843368" providerId="LiveId" clId="{E29CD78A-66C4-4D19-AB7E-DBF9BA8A5F2C}" dt="2019-10-24T14:10:45.474" v="874"/>
          <ac:spMkLst>
            <pc:docMk/>
            <pc:sldMk cId="2077925978" sldId="302"/>
            <ac:spMk id="2" creationId="{2F7CDD22-6958-4F52-8AFF-9F8C622A8C0D}"/>
          </ac:spMkLst>
        </pc:spChg>
        <pc:spChg chg="add mod">
          <ac:chgData name="Andy Price" userId="98c5255222843368" providerId="LiveId" clId="{E29CD78A-66C4-4D19-AB7E-DBF9BA8A5F2C}" dt="2019-10-24T14:11:17.262" v="900" actId="26606"/>
          <ac:spMkLst>
            <pc:docMk/>
            <pc:sldMk cId="2077925978" sldId="302"/>
            <ac:spMk id="3" creationId="{0DA80711-F95D-4E93-8E59-3E05CB51F649}"/>
          </ac:spMkLst>
        </pc:spChg>
        <pc:spChg chg="add del mod">
          <ac:chgData name="Andy Price" userId="98c5255222843368" providerId="LiveId" clId="{E29CD78A-66C4-4D19-AB7E-DBF9BA8A5F2C}" dt="2019-10-24T14:10:49.338" v="875" actId="478"/>
          <ac:spMkLst>
            <pc:docMk/>
            <pc:sldMk cId="2077925978" sldId="302"/>
            <ac:spMk id="4" creationId="{42D82F4F-4BD4-468F-A84D-44A3007F337A}"/>
          </ac:spMkLst>
        </pc:spChg>
        <pc:spChg chg="add">
          <ac:chgData name="Andy Price" userId="98c5255222843368" providerId="LiveId" clId="{E29CD78A-66C4-4D19-AB7E-DBF9BA8A5F2C}" dt="2019-10-24T14:11:17.262" v="900" actId="26606"/>
          <ac:spMkLst>
            <pc:docMk/>
            <pc:sldMk cId="2077925978" sldId="302"/>
            <ac:spMk id="11" creationId="{1DB7C82F-AB7E-4F0C-B829-FA1B9C415180}"/>
          </ac:spMkLst>
        </pc:spChg>
        <pc:picChg chg="add mod">
          <ac:chgData name="Andy Price" userId="98c5255222843368" providerId="LiveId" clId="{E29CD78A-66C4-4D19-AB7E-DBF9BA8A5F2C}" dt="2019-10-24T14:11:17.262" v="900" actId="26606"/>
          <ac:picMkLst>
            <pc:docMk/>
            <pc:sldMk cId="2077925978" sldId="302"/>
            <ac:picMk id="6" creationId="{EE13255B-03F1-4C85-913C-66D6D9E96377}"/>
          </ac:picMkLst>
        </pc:picChg>
      </pc:sldChg>
      <pc:sldChg chg="addSp modSp add modNotes">
        <pc:chgData name="Andy Price" userId="98c5255222843368" providerId="LiveId" clId="{E29CD78A-66C4-4D19-AB7E-DBF9BA8A5F2C}" dt="2019-10-24T14:44:53.724" v="3158" actId="20577"/>
        <pc:sldMkLst>
          <pc:docMk/>
          <pc:sldMk cId="1141564487" sldId="303"/>
        </pc:sldMkLst>
        <pc:spChg chg="mod">
          <ac:chgData name="Andy Price" userId="98c5255222843368" providerId="LiveId" clId="{E29CD78A-66C4-4D19-AB7E-DBF9BA8A5F2C}" dt="2019-10-24T14:28:16.537" v="2108" actId="6549"/>
          <ac:spMkLst>
            <pc:docMk/>
            <pc:sldMk cId="1141564487" sldId="303"/>
            <ac:spMk id="2" creationId="{B2CED380-E651-4C06-B827-DFBF5551E7B4}"/>
          </ac:spMkLst>
        </pc:spChg>
        <pc:spChg chg="add mod">
          <ac:chgData name="Andy Price" userId="98c5255222843368" providerId="LiveId" clId="{E29CD78A-66C4-4D19-AB7E-DBF9BA8A5F2C}" dt="2019-10-24T14:27:56.758" v="2076" actId="20577"/>
          <ac:spMkLst>
            <pc:docMk/>
            <pc:sldMk cId="1141564487" sldId="303"/>
            <ac:spMk id="3" creationId="{A70765B0-F8B9-4AC7-B370-A6F64F152B3B}"/>
          </ac:spMkLst>
        </pc:spChg>
      </pc:sldChg>
      <pc:sldChg chg="addSp delSp modSp add modAnim modNotes">
        <pc:chgData name="Andy Price" userId="98c5255222843368" providerId="LiveId" clId="{E29CD78A-66C4-4D19-AB7E-DBF9BA8A5F2C}" dt="2019-10-24T14:38:45.157" v="2464" actId="20577"/>
        <pc:sldMkLst>
          <pc:docMk/>
          <pc:sldMk cId="1123178305" sldId="304"/>
        </pc:sldMkLst>
        <pc:spChg chg="mod">
          <ac:chgData name="Andy Price" userId="98c5255222843368" providerId="LiveId" clId="{E29CD78A-66C4-4D19-AB7E-DBF9BA8A5F2C}" dt="2019-10-24T14:34:31.641" v="2132" actId="20577"/>
          <ac:spMkLst>
            <pc:docMk/>
            <pc:sldMk cId="1123178305" sldId="304"/>
            <ac:spMk id="2" creationId="{DC89D81A-3865-4616-AFEE-EB375D155434}"/>
          </ac:spMkLst>
        </pc:spChg>
        <pc:spChg chg="del">
          <ac:chgData name="Andy Price" userId="98c5255222843368" providerId="LiveId" clId="{E29CD78A-66C4-4D19-AB7E-DBF9BA8A5F2C}" dt="2019-10-24T14:34:40.572" v="2133" actId="478"/>
          <ac:spMkLst>
            <pc:docMk/>
            <pc:sldMk cId="1123178305" sldId="304"/>
            <ac:spMk id="3" creationId="{FC20B828-350D-4888-A8D2-81A1D6710914}"/>
          </ac:spMkLst>
        </pc:spChg>
        <pc:spChg chg="add del mod">
          <ac:chgData name="Andy Price" userId="98c5255222843368" providerId="LiveId" clId="{E29CD78A-66C4-4D19-AB7E-DBF9BA8A5F2C}" dt="2019-10-24T14:35:08.017" v="2136" actId="478"/>
          <ac:spMkLst>
            <pc:docMk/>
            <pc:sldMk cId="1123178305" sldId="304"/>
            <ac:spMk id="4" creationId="{DF696BFF-4F19-4ED4-9B56-5CB2E8140BC9}"/>
          </ac:spMkLst>
        </pc:spChg>
        <pc:picChg chg="add mod">
          <ac:chgData name="Andy Price" userId="98c5255222843368" providerId="LiveId" clId="{E29CD78A-66C4-4D19-AB7E-DBF9BA8A5F2C}" dt="2019-10-24T14:35:23.234" v="2138" actId="1076"/>
          <ac:picMkLst>
            <pc:docMk/>
            <pc:sldMk cId="1123178305" sldId="304"/>
            <ac:picMk id="5" creationId="{48C74D16-CA84-4D53-A6FC-D1C6910FF24A}"/>
          </ac:picMkLst>
        </pc:picChg>
      </pc:sldChg>
      <pc:sldChg chg="addSp modSp add modAnim modNotes">
        <pc:chgData name="Andy Price" userId="98c5255222843368" providerId="LiveId" clId="{E29CD78A-66C4-4D19-AB7E-DBF9BA8A5F2C}" dt="2019-10-24T14:43:11.213" v="2835" actId="20577"/>
        <pc:sldMkLst>
          <pc:docMk/>
          <pc:sldMk cId="4077786199" sldId="305"/>
        </pc:sldMkLst>
        <pc:spChg chg="mod">
          <ac:chgData name="Andy Price" userId="98c5255222843368" providerId="LiveId" clId="{E29CD78A-66C4-4D19-AB7E-DBF9BA8A5F2C}" dt="2019-10-24T14:40:58.358" v="2489" actId="20577"/>
          <ac:spMkLst>
            <pc:docMk/>
            <pc:sldMk cId="4077786199" sldId="305"/>
            <ac:spMk id="2" creationId="{717CBB12-2183-4444-AF23-80274B28CF0B}"/>
          </ac:spMkLst>
        </pc:spChg>
        <pc:picChg chg="add mod">
          <ac:chgData name="Andy Price" userId="98c5255222843368" providerId="LiveId" clId="{E29CD78A-66C4-4D19-AB7E-DBF9BA8A5F2C}" dt="2019-10-24T14:41:08.170" v="2490"/>
          <ac:picMkLst>
            <pc:docMk/>
            <pc:sldMk cId="4077786199" sldId="305"/>
            <ac:picMk id="3" creationId="{6B65F806-2650-4A40-A13B-6ED56380B50D}"/>
          </ac:picMkLst>
        </pc:picChg>
      </pc:sldChg>
      <pc:sldChg chg="modSp add modNotes">
        <pc:chgData name="Andy Price" userId="98c5255222843368" providerId="LiveId" clId="{E29CD78A-66C4-4D19-AB7E-DBF9BA8A5F2C}" dt="2019-10-24T14:50:01.102" v="3933" actId="20577"/>
        <pc:sldMkLst>
          <pc:docMk/>
          <pc:sldMk cId="2308109156" sldId="306"/>
        </pc:sldMkLst>
        <pc:spChg chg="mod">
          <ac:chgData name="Andy Price" userId="98c5255222843368" providerId="LiveId" clId="{E29CD78A-66C4-4D19-AB7E-DBF9BA8A5F2C}" dt="2019-10-24T14:45:34.058" v="3173" actId="20577"/>
          <ac:spMkLst>
            <pc:docMk/>
            <pc:sldMk cId="2308109156" sldId="306"/>
            <ac:spMk id="2" creationId="{978F01C3-7002-4976-A793-FFCCA0DDE0BB}"/>
          </ac:spMkLst>
        </pc:spChg>
        <pc:spChg chg="mod">
          <ac:chgData name="Andy Price" userId="98c5255222843368" providerId="LiveId" clId="{E29CD78A-66C4-4D19-AB7E-DBF9BA8A5F2C}" dt="2019-10-24T14:49:05.175" v="3769" actId="20577"/>
          <ac:spMkLst>
            <pc:docMk/>
            <pc:sldMk cId="2308109156" sldId="306"/>
            <ac:spMk id="3" creationId="{99233466-4642-4329-B65E-FA0CEC6B44F9}"/>
          </ac:spMkLst>
        </pc:spChg>
      </pc:sldChg>
      <pc:sldChg chg="addSp modSp add modAnim modNotes">
        <pc:chgData name="Andy Price" userId="98c5255222843368" providerId="LiveId" clId="{E29CD78A-66C4-4D19-AB7E-DBF9BA8A5F2C}" dt="2019-10-24T15:01:23.317" v="4276" actId="20577"/>
        <pc:sldMkLst>
          <pc:docMk/>
          <pc:sldMk cId="2558389103" sldId="307"/>
        </pc:sldMkLst>
        <pc:spChg chg="mod">
          <ac:chgData name="Andy Price" userId="98c5255222843368" providerId="LiveId" clId="{E29CD78A-66C4-4D19-AB7E-DBF9BA8A5F2C}" dt="2019-10-24T14:59:40.241" v="4137" actId="20577"/>
          <ac:spMkLst>
            <pc:docMk/>
            <pc:sldMk cId="2558389103" sldId="307"/>
            <ac:spMk id="2" creationId="{1D1559D6-8A29-4657-B5FD-BEDD28D7023F}"/>
          </ac:spMkLst>
        </pc:spChg>
        <pc:picChg chg="add mod">
          <ac:chgData name="Andy Price" userId="98c5255222843368" providerId="LiveId" clId="{E29CD78A-66C4-4D19-AB7E-DBF9BA8A5F2C}" dt="2019-10-24T14:59:53.992" v="4138"/>
          <ac:picMkLst>
            <pc:docMk/>
            <pc:sldMk cId="2558389103" sldId="307"/>
            <ac:picMk id="3" creationId="{264C3EEB-4D89-4D3C-B13C-4289D5EABB19}"/>
          </ac:picMkLst>
        </pc:picChg>
      </pc:sldChg>
      <pc:sldChg chg="modSp add modNotes">
        <pc:chgData name="Andy Price" userId="98c5255222843368" providerId="LiveId" clId="{E29CD78A-66C4-4D19-AB7E-DBF9BA8A5F2C}" dt="2019-10-24T15:20:21.672" v="6234" actId="20577"/>
        <pc:sldMkLst>
          <pc:docMk/>
          <pc:sldMk cId="805810493" sldId="308"/>
        </pc:sldMkLst>
        <pc:spChg chg="mod">
          <ac:chgData name="Andy Price" userId="98c5255222843368" providerId="LiveId" clId="{E29CD78A-66C4-4D19-AB7E-DBF9BA8A5F2C}" dt="2019-10-24T15:06:43.733" v="4381" actId="20577"/>
          <ac:spMkLst>
            <pc:docMk/>
            <pc:sldMk cId="805810493" sldId="308"/>
            <ac:spMk id="2" creationId="{5077C79B-ED00-4732-BE6E-BE3796DDED10}"/>
          </ac:spMkLst>
        </pc:spChg>
        <pc:spChg chg="mod">
          <ac:chgData name="Andy Price" userId="98c5255222843368" providerId="LiveId" clId="{E29CD78A-66C4-4D19-AB7E-DBF9BA8A5F2C}" dt="2019-10-24T15:20:21.672" v="6234" actId="20577"/>
          <ac:spMkLst>
            <pc:docMk/>
            <pc:sldMk cId="805810493" sldId="308"/>
            <ac:spMk id="3" creationId="{DBB6B2FF-E6EC-4F82-B00A-DB0E7AE239B6}"/>
          </ac:spMkLst>
        </pc:spChg>
      </pc:sldChg>
      <pc:sldChg chg="modSp add del">
        <pc:chgData name="Andy Price" userId="98c5255222843368" providerId="LiveId" clId="{E29CD78A-66C4-4D19-AB7E-DBF9BA8A5F2C}" dt="2019-10-24T15:58:26.440" v="7323" actId="2696"/>
        <pc:sldMkLst>
          <pc:docMk/>
          <pc:sldMk cId="456689406" sldId="309"/>
        </pc:sldMkLst>
        <pc:spChg chg="mod">
          <ac:chgData name="Andy Price" userId="98c5255222843368" providerId="LiveId" clId="{E29CD78A-66C4-4D19-AB7E-DBF9BA8A5F2C}" dt="2019-10-24T15:07:16.325" v="4397" actId="20577"/>
          <ac:spMkLst>
            <pc:docMk/>
            <pc:sldMk cId="456689406" sldId="309"/>
            <ac:spMk id="2" creationId="{BE99C24F-11DD-403E-A061-48BDF2B9ABC7}"/>
          </ac:spMkLst>
        </pc:spChg>
        <pc:spChg chg="mod">
          <ac:chgData name="Andy Price" userId="98c5255222843368" providerId="LiveId" clId="{E29CD78A-66C4-4D19-AB7E-DBF9BA8A5F2C}" dt="2019-10-24T15:07:11.977" v="4385"/>
          <ac:spMkLst>
            <pc:docMk/>
            <pc:sldMk cId="456689406" sldId="309"/>
            <ac:spMk id="3" creationId="{0E730DA7-0E4F-4404-AE70-0CD72B43C567}"/>
          </ac:spMkLst>
        </pc:spChg>
      </pc:sldChg>
      <pc:sldChg chg="modSp add modNotes">
        <pc:chgData name="Andy Price" userId="98c5255222843368" providerId="LiveId" clId="{E29CD78A-66C4-4D19-AB7E-DBF9BA8A5F2C}" dt="2019-10-24T15:18:49.844" v="5931" actId="20577"/>
        <pc:sldMkLst>
          <pc:docMk/>
          <pc:sldMk cId="1646111516" sldId="310"/>
        </pc:sldMkLst>
        <pc:spChg chg="mod">
          <ac:chgData name="Andy Price" userId="98c5255222843368" providerId="LiveId" clId="{E29CD78A-66C4-4D19-AB7E-DBF9BA8A5F2C}" dt="2019-10-24T15:09:39.541" v="4757" actId="20577"/>
          <ac:spMkLst>
            <pc:docMk/>
            <pc:sldMk cId="1646111516" sldId="310"/>
            <ac:spMk id="2" creationId="{5D7131A4-C608-49D9-9D3B-A30FAE8269B9}"/>
          </ac:spMkLst>
        </pc:spChg>
        <pc:spChg chg="mod">
          <ac:chgData name="Andy Price" userId="98c5255222843368" providerId="LiveId" clId="{E29CD78A-66C4-4D19-AB7E-DBF9BA8A5F2C}" dt="2019-10-24T15:15:26.125" v="5157" actId="20577"/>
          <ac:spMkLst>
            <pc:docMk/>
            <pc:sldMk cId="1646111516" sldId="310"/>
            <ac:spMk id="3" creationId="{2EB5D945-A886-4B34-89DA-7E9C3E063693}"/>
          </ac:spMkLst>
        </pc:spChg>
      </pc:sldChg>
      <pc:sldChg chg="addSp modSp add del">
        <pc:chgData name="Andy Price" userId="98c5255222843368" providerId="LiveId" clId="{E29CD78A-66C4-4D19-AB7E-DBF9BA8A5F2C}" dt="2019-10-25T13:40:15.458" v="22165" actId="2696"/>
        <pc:sldMkLst>
          <pc:docMk/>
          <pc:sldMk cId="3678978522" sldId="311"/>
        </pc:sldMkLst>
        <pc:spChg chg="mod">
          <ac:chgData name="Andy Price" userId="98c5255222843368" providerId="LiveId" clId="{E29CD78A-66C4-4D19-AB7E-DBF9BA8A5F2C}" dt="2019-10-24T15:37:23.922" v="6248" actId="20577"/>
          <ac:spMkLst>
            <pc:docMk/>
            <pc:sldMk cId="3678978522" sldId="311"/>
            <ac:spMk id="2" creationId="{52EF4FB3-5D24-405E-999C-548555920591}"/>
          </ac:spMkLst>
        </pc:spChg>
        <pc:graphicFrameChg chg="add mod">
          <ac:chgData name="Andy Price" userId="98c5255222843368" providerId="LiveId" clId="{E29CD78A-66C4-4D19-AB7E-DBF9BA8A5F2C}" dt="2019-10-24T15:42:52.974" v="6266" actId="1076"/>
          <ac:graphicFrameMkLst>
            <pc:docMk/>
            <pc:sldMk cId="3678978522" sldId="311"/>
            <ac:graphicFrameMk id="3" creationId="{32F3AB1E-4D96-4B07-B980-92BAB12BC494}"/>
          </ac:graphicFrameMkLst>
        </pc:graphicFrameChg>
      </pc:sldChg>
      <pc:sldChg chg="addSp delSp modSp add modNotes">
        <pc:chgData name="Andy Price" userId="98c5255222843368" providerId="LiveId" clId="{E29CD78A-66C4-4D19-AB7E-DBF9BA8A5F2C}" dt="2019-10-24T15:58:14.897" v="7322" actId="20577"/>
        <pc:sldMkLst>
          <pc:docMk/>
          <pc:sldMk cId="2988141548" sldId="312"/>
        </pc:sldMkLst>
        <pc:spChg chg="mod">
          <ac:chgData name="Andy Price" userId="98c5255222843368" providerId="LiveId" clId="{E29CD78A-66C4-4D19-AB7E-DBF9BA8A5F2C}" dt="2019-10-24T15:42:59.325" v="6278" actId="20577"/>
          <ac:spMkLst>
            <pc:docMk/>
            <pc:sldMk cId="2988141548" sldId="312"/>
            <ac:spMk id="2" creationId="{C70BDCFF-B857-431A-BA57-F99E433EEDFB}"/>
          </ac:spMkLst>
        </pc:spChg>
        <pc:spChg chg="add mod">
          <ac:chgData name="Andy Price" userId="98c5255222843368" providerId="LiveId" clId="{E29CD78A-66C4-4D19-AB7E-DBF9BA8A5F2C}" dt="2019-10-24T15:53:13.975" v="6723" actId="164"/>
          <ac:spMkLst>
            <pc:docMk/>
            <pc:sldMk cId="2988141548" sldId="312"/>
            <ac:spMk id="3" creationId="{152830BB-4E01-4A70-B11E-2074876EE76F}"/>
          </ac:spMkLst>
        </pc:spChg>
        <pc:spChg chg="add mod">
          <ac:chgData name="Andy Price" userId="98c5255222843368" providerId="LiveId" clId="{E29CD78A-66C4-4D19-AB7E-DBF9BA8A5F2C}" dt="2019-10-24T15:53:17.511" v="6724" actId="164"/>
          <ac:spMkLst>
            <pc:docMk/>
            <pc:sldMk cId="2988141548" sldId="312"/>
            <ac:spMk id="4" creationId="{D2800166-FE8D-41A8-AC39-9FE973696AC0}"/>
          </ac:spMkLst>
        </pc:spChg>
        <pc:spChg chg="add mod">
          <ac:chgData name="Andy Price" userId="98c5255222843368" providerId="LiveId" clId="{E29CD78A-66C4-4D19-AB7E-DBF9BA8A5F2C}" dt="2019-10-24T15:53:21.773" v="6725" actId="164"/>
          <ac:spMkLst>
            <pc:docMk/>
            <pc:sldMk cId="2988141548" sldId="312"/>
            <ac:spMk id="5" creationId="{6F0D4739-7D5E-4FA8-BBC4-93FC34B9AC93}"/>
          </ac:spMkLst>
        </pc:spChg>
        <pc:spChg chg="add mod">
          <ac:chgData name="Andy Price" userId="98c5255222843368" providerId="LiveId" clId="{E29CD78A-66C4-4D19-AB7E-DBF9BA8A5F2C}" dt="2019-10-24T15:53:25.358" v="6726" actId="164"/>
          <ac:spMkLst>
            <pc:docMk/>
            <pc:sldMk cId="2988141548" sldId="312"/>
            <ac:spMk id="6" creationId="{E1E0E036-E54C-4EEA-A9F3-65BEA77FC1C6}"/>
          </ac:spMkLst>
        </pc:spChg>
        <pc:spChg chg="add mod">
          <ac:chgData name="Andy Price" userId="98c5255222843368" providerId="LiveId" clId="{E29CD78A-66C4-4D19-AB7E-DBF9BA8A5F2C}" dt="2019-10-24T15:53:13.975" v="6723" actId="164"/>
          <ac:spMkLst>
            <pc:docMk/>
            <pc:sldMk cId="2988141548" sldId="312"/>
            <ac:spMk id="7" creationId="{326882B9-E010-4B04-B5B4-0CB350F37B09}"/>
          </ac:spMkLst>
        </pc:spChg>
        <pc:spChg chg="add mod">
          <ac:chgData name="Andy Price" userId="98c5255222843368" providerId="LiveId" clId="{E29CD78A-66C4-4D19-AB7E-DBF9BA8A5F2C}" dt="2019-10-24T15:53:17.511" v="6724" actId="164"/>
          <ac:spMkLst>
            <pc:docMk/>
            <pc:sldMk cId="2988141548" sldId="312"/>
            <ac:spMk id="8" creationId="{F7C7BF62-108F-4DFA-9E63-F021B153E839}"/>
          </ac:spMkLst>
        </pc:spChg>
        <pc:spChg chg="add mod">
          <ac:chgData name="Andy Price" userId="98c5255222843368" providerId="LiveId" clId="{E29CD78A-66C4-4D19-AB7E-DBF9BA8A5F2C}" dt="2019-10-24T15:53:21.773" v="6725" actId="164"/>
          <ac:spMkLst>
            <pc:docMk/>
            <pc:sldMk cId="2988141548" sldId="312"/>
            <ac:spMk id="9" creationId="{77817164-B8FA-43C5-B25E-B8B0B9A91E6D}"/>
          </ac:spMkLst>
        </pc:spChg>
        <pc:spChg chg="add mod">
          <ac:chgData name="Andy Price" userId="98c5255222843368" providerId="LiveId" clId="{E29CD78A-66C4-4D19-AB7E-DBF9BA8A5F2C}" dt="2019-10-24T15:53:25.358" v="6726" actId="164"/>
          <ac:spMkLst>
            <pc:docMk/>
            <pc:sldMk cId="2988141548" sldId="312"/>
            <ac:spMk id="10" creationId="{33B45387-B2EB-4BD3-8A5B-2F25F74D325E}"/>
          </ac:spMkLst>
        </pc:spChg>
        <pc:spChg chg="add del">
          <ac:chgData name="Andy Price" userId="98c5255222843368" providerId="LiveId" clId="{E29CD78A-66C4-4D19-AB7E-DBF9BA8A5F2C}" dt="2019-10-24T15:49:07.850" v="6468" actId="478"/>
          <ac:spMkLst>
            <pc:docMk/>
            <pc:sldMk cId="2988141548" sldId="312"/>
            <ac:spMk id="11" creationId="{9324A564-D640-4EDC-A3B7-865A117638B4}"/>
          </ac:spMkLst>
        </pc:spChg>
        <pc:spChg chg="add mod">
          <ac:chgData name="Andy Price" userId="98c5255222843368" providerId="LiveId" clId="{E29CD78A-66C4-4D19-AB7E-DBF9BA8A5F2C}" dt="2019-10-24T15:54:01.674" v="6730" actId="207"/>
          <ac:spMkLst>
            <pc:docMk/>
            <pc:sldMk cId="2988141548" sldId="312"/>
            <ac:spMk id="12" creationId="{EEF86C8E-7313-4694-9055-C64E8BE52EDB}"/>
          </ac:spMkLst>
        </pc:spChg>
        <pc:spChg chg="add mod">
          <ac:chgData name="Andy Price" userId="98c5255222843368" providerId="LiveId" clId="{E29CD78A-66C4-4D19-AB7E-DBF9BA8A5F2C}" dt="2019-10-24T15:53:57.822" v="6729" actId="207"/>
          <ac:spMkLst>
            <pc:docMk/>
            <pc:sldMk cId="2988141548" sldId="312"/>
            <ac:spMk id="13" creationId="{287C1A6A-2AF0-430C-B275-6D245B3BA4E4}"/>
          </ac:spMkLst>
        </pc:spChg>
        <pc:spChg chg="add mod">
          <ac:chgData name="Andy Price" userId="98c5255222843368" providerId="LiveId" clId="{E29CD78A-66C4-4D19-AB7E-DBF9BA8A5F2C}" dt="2019-10-24T15:53:49.723" v="6727" actId="207"/>
          <ac:spMkLst>
            <pc:docMk/>
            <pc:sldMk cId="2988141548" sldId="312"/>
            <ac:spMk id="14" creationId="{4F96E430-BE18-46B5-A4C6-2807616786B1}"/>
          </ac:spMkLst>
        </pc:spChg>
        <pc:spChg chg="add mod">
          <ac:chgData name="Andy Price" userId="98c5255222843368" providerId="LiveId" clId="{E29CD78A-66C4-4D19-AB7E-DBF9BA8A5F2C}" dt="2019-10-24T15:53:54.419" v="6728" actId="207"/>
          <ac:spMkLst>
            <pc:docMk/>
            <pc:sldMk cId="2988141548" sldId="312"/>
            <ac:spMk id="15" creationId="{FF2092E1-87F8-43DA-8F2D-9B4A802BFFE6}"/>
          </ac:spMkLst>
        </pc:spChg>
        <pc:grpChg chg="add mod">
          <ac:chgData name="Andy Price" userId="98c5255222843368" providerId="LiveId" clId="{E29CD78A-66C4-4D19-AB7E-DBF9BA8A5F2C}" dt="2019-10-24T15:54:17.274" v="6769" actId="1035"/>
          <ac:grpSpMkLst>
            <pc:docMk/>
            <pc:sldMk cId="2988141548" sldId="312"/>
            <ac:grpSpMk id="16" creationId="{0D37357C-5146-4DC0-88AC-07DBF1D35FD2}"/>
          </ac:grpSpMkLst>
        </pc:grpChg>
        <pc:grpChg chg="add mod">
          <ac:chgData name="Andy Price" userId="98c5255222843368" providerId="LiveId" clId="{E29CD78A-66C4-4D19-AB7E-DBF9BA8A5F2C}" dt="2019-10-24T15:54:17.274" v="6769" actId="1035"/>
          <ac:grpSpMkLst>
            <pc:docMk/>
            <pc:sldMk cId="2988141548" sldId="312"/>
            <ac:grpSpMk id="17" creationId="{423AC1D4-CA99-45AC-B6FE-2FB642685C05}"/>
          </ac:grpSpMkLst>
        </pc:grpChg>
        <pc:grpChg chg="add mod">
          <ac:chgData name="Andy Price" userId="98c5255222843368" providerId="LiveId" clId="{E29CD78A-66C4-4D19-AB7E-DBF9BA8A5F2C}" dt="2019-10-24T15:54:17.274" v="6769" actId="1035"/>
          <ac:grpSpMkLst>
            <pc:docMk/>
            <pc:sldMk cId="2988141548" sldId="312"/>
            <ac:grpSpMk id="18" creationId="{4901D6E1-68BE-4B1A-B84A-20EC62267713}"/>
          </ac:grpSpMkLst>
        </pc:grpChg>
        <pc:grpChg chg="add mod">
          <ac:chgData name="Andy Price" userId="98c5255222843368" providerId="LiveId" clId="{E29CD78A-66C4-4D19-AB7E-DBF9BA8A5F2C}" dt="2019-10-24T15:54:17.274" v="6769" actId="1035"/>
          <ac:grpSpMkLst>
            <pc:docMk/>
            <pc:sldMk cId="2988141548" sldId="312"/>
            <ac:grpSpMk id="19" creationId="{70012F28-75E1-4F37-A0D1-64A6DDB56485}"/>
          </ac:grpSpMkLst>
        </pc:grpChg>
      </pc:sldChg>
      <pc:sldChg chg="addSp modSp add modAnim modNotes">
        <pc:chgData name="Andy Price" userId="98c5255222843368" providerId="LiveId" clId="{E29CD78A-66C4-4D19-AB7E-DBF9BA8A5F2C}" dt="2019-10-24T16:02:10.791" v="7549" actId="20577"/>
        <pc:sldMkLst>
          <pc:docMk/>
          <pc:sldMk cId="2567597967" sldId="313"/>
        </pc:sldMkLst>
        <pc:spChg chg="mod">
          <ac:chgData name="Andy Price" userId="98c5255222843368" providerId="LiveId" clId="{E29CD78A-66C4-4D19-AB7E-DBF9BA8A5F2C}" dt="2019-10-24T16:02:10.791" v="7549" actId="20577"/>
          <ac:spMkLst>
            <pc:docMk/>
            <pc:sldMk cId="2567597967" sldId="313"/>
            <ac:spMk id="2" creationId="{F0E41C6E-53E5-42BA-8CA1-6837E0959861}"/>
          </ac:spMkLst>
        </pc:spChg>
        <pc:picChg chg="add mod">
          <ac:chgData name="Andy Price" userId="98c5255222843368" providerId="LiveId" clId="{E29CD78A-66C4-4D19-AB7E-DBF9BA8A5F2C}" dt="2019-10-24T16:00:49.273" v="7355"/>
          <ac:picMkLst>
            <pc:docMk/>
            <pc:sldMk cId="2567597967" sldId="313"/>
            <ac:picMk id="3" creationId="{C7689BA1-4A86-4430-B464-390891B32598}"/>
          </ac:picMkLst>
        </pc:picChg>
      </pc:sldChg>
      <pc:sldChg chg="addSp modSp add modAnim modNotes">
        <pc:chgData name="Andy Price" userId="98c5255222843368" providerId="LiveId" clId="{E29CD78A-66C4-4D19-AB7E-DBF9BA8A5F2C}" dt="2019-10-24T16:17:58.556" v="8455" actId="20577"/>
        <pc:sldMkLst>
          <pc:docMk/>
          <pc:sldMk cId="3864099357" sldId="314"/>
        </pc:sldMkLst>
        <pc:spChg chg="mod">
          <ac:chgData name="Andy Price" userId="98c5255222843368" providerId="LiveId" clId="{E29CD78A-66C4-4D19-AB7E-DBF9BA8A5F2C}" dt="2019-10-24T16:07:31.718" v="7594" actId="20577"/>
          <ac:spMkLst>
            <pc:docMk/>
            <pc:sldMk cId="3864099357" sldId="314"/>
            <ac:spMk id="2" creationId="{8B5ACF4A-5449-492A-8AAF-5795D100960E}"/>
          </ac:spMkLst>
        </pc:spChg>
        <pc:picChg chg="add mod">
          <ac:chgData name="Andy Price" userId="98c5255222843368" providerId="LiveId" clId="{E29CD78A-66C4-4D19-AB7E-DBF9BA8A5F2C}" dt="2019-10-24T16:07:40.913" v="7595"/>
          <ac:picMkLst>
            <pc:docMk/>
            <pc:sldMk cId="3864099357" sldId="314"/>
            <ac:picMk id="3" creationId="{82FFCB08-D029-4A28-BF94-1787E46C64CD}"/>
          </ac:picMkLst>
        </pc:picChg>
      </pc:sldChg>
      <pc:sldChg chg="addSp modSp add modAnim modNotes">
        <pc:chgData name="Andy Price" userId="98c5255222843368" providerId="LiveId" clId="{E29CD78A-66C4-4D19-AB7E-DBF9BA8A5F2C}" dt="2019-10-25T08:53:04.111" v="8635" actId="20577"/>
        <pc:sldMkLst>
          <pc:docMk/>
          <pc:sldMk cId="3272945766" sldId="315"/>
        </pc:sldMkLst>
        <pc:spChg chg="mod">
          <ac:chgData name="Andy Price" userId="98c5255222843368" providerId="LiveId" clId="{E29CD78A-66C4-4D19-AB7E-DBF9BA8A5F2C}" dt="2019-10-25T08:51:13.296" v="8474" actId="20577"/>
          <ac:spMkLst>
            <pc:docMk/>
            <pc:sldMk cId="3272945766" sldId="315"/>
            <ac:spMk id="2" creationId="{6169015C-C7CF-4BA7-BBA4-3A741347BCD1}"/>
          </ac:spMkLst>
        </pc:spChg>
        <pc:picChg chg="add mod">
          <ac:chgData name="Andy Price" userId="98c5255222843368" providerId="LiveId" clId="{E29CD78A-66C4-4D19-AB7E-DBF9BA8A5F2C}" dt="2019-10-25T08:51:23.745" v="8475"/>
          <ac:picMkLst>
            <pc:docMk/>
            <pc:sldMk cId="3272945766" sldId="315"/>
            <ac:picMk id="3" creationId="{62A876BB-CD1E-42A3-A830-7F3649FB2574}"/>
          </ac:picMkLst>
        </pc:picChg>
      </pc:sldChg>
      <pc:sldChg chg="modSp add modNotes">
        <pc:chgData name="Andy Price" userId="98c5255222843368" providerId="LiveId" clId="{E29CD78A-66C4-4D19-AB7E-DBF9BA8A5F2C}" dt="2019-10-25T09:08:39.949" v="10390" actId="20577"/>
        <pc:sldMkLst>
          <pc:docMk/>
          <pc:sldMk cId="1442947746" sldId="316"/>
        </pc:sldMkLst>
        <pc:spChg chg="mod">
          <ac:chgData name="Andy Price" userId="98c5255222843368" providerId="LiveId" clId="{E29CD78A-66C4-4D19-AB7E-DBF9BA8A5F2C}" dt="2019-10-25T08:54:43.349" v="8797" actId="20577"/>
          <ac:spMkLst>
            <pc:docMk/>
            <pc:sldMk cId="1442947746" sldId="316"/>
            <ac:spMk id="2" creationId="{5C0D7C43-C5F8-4146-A67F-4B73AC27017E}"/>
          </ac:spMkLst>
        </pc:spChg>
        <pc:spChg chg="mod">
          <ac:chgData name="Andy Price" userId="98c5255222843368" providerId="LiveId" clId="{E29CD78A-66C4-4D19-AB7E-DBF9BA8A5F2C}" dt="2019-10-25T09:01:28.788" v="9767" actId="20577"/>
          <ac:spMkLst>
            <pc:docMk/>
            <pc:sldMk cId="1442947746" sldId="316"/>
            <ac:spMk id="3" creationId="{B1EE762D-38F8-4C7B-9F6B-AD4D531D8222}"/>
          </ac:spMkLst>
        </pc:spChg>
      </pc:sldChg>
      <pc:sldChg chg="modSp add modNotes">
        <pc:chgData name="Andy Price" userId="98c5255222843368" providerId="LiveId" clId="{E29CD78A-66C4-4D19-AB7E-DBF9BA8A5F2C}" dt="2019-10-25T09:46:19.027" v="12621" actId="20577"/>
        <pc:sldMkLst>
          <pc:docMk/>
          <pc:sldMk cId="4158655063" sldId="317"/>
        </pc:sldMkLst>
        <pc:spChg chg="mod">
          <ac:chgData name="Andy Price" userId="98c5255222843368" providerId="LiveId" clId="{E29CD78A-66C4-4D19-AB7E-DBF9BA8A5F2C}" dt="2019-10-25T09:31:17.333" v="10550" actId="20577"/>
          <ac:spMkLst>
            <pc:docMk/>
            <pc:sldMk cId="4158655063" sldId="317"/>
            <ac:spMk id="2" creationId="{55C87697-5B0B-412C-8259-2C65435F87D6}"/>
          </ac:spMkLst>
        </pc:spChg>
        <pc:spChg chg="mod">
          <ac:chgData name="Andy Price" userId="98c5255222843368" providerId="LiveId" clId="{E29CD78A-66C4-4D19-AB7E-DBF9BA8A5F2C}" dt="2019-10-25T09:33:38.532" v="10928" actId="20577"/>
          <ac:spMkLst>
            <pc:docMk/>
            <pc:sldMk cId="4158655063" sldId="317"/>
            <ac:spMk id="3" creationId="{764B9B72-D1A6-4B88-BD76-33637668CA97}"/>
          </ac:spMkLst>
        </pc:spChg>
      </pc:sldChg>
      <pc:sldChg chg="modSp add modNotes">
        <pc:chgData name="Andy Price" userId="98c5255222843368" providerId="LiveId" clId="{E29CD78A-66C4-4D19-AB7E-DBF9BA8A5F2C}" dt="2019-10-25T09:54:40.245" v="13861" actId="20577"/>
        <pc:sldMkLst>
          <pc:docMk/>
          <pc:sldMk cId="459996458" sldId="318"/>
        </pc:sldMkLst>
        <pc:spChg chg="mod">
          <ac:chgData name="Andy Price" userId="98c5255222843368" providerId="LiveId" clId="{E29CD78A-66C4-4D19-AB7E-DBF9BA8A5F2C}" dt="2019-10-25T09:33:50.049" v="10950" actId="20577"/>
          <ac:spMkLst>
            <pc:docMk/>
            <pc:sldMk cId="459996458" sldId="318"/>
            <ac:spMk id="2" creationId="{7FCB73FB-97D4-4159-BF13-6DD2D322C17C}"/>
          </ac:spMkLst>
        </pc:spChg>
        <pc:spChg chg="mod">
          <ac:chgData name="Andy Price" userId="98c5255222843368" providerId="LiveId" clId="{E29CD78A-66C4-4D19-AB7E-DBF9BA8A5F2C}" dt="2019-10-25T09:47:21.582" v="12818" actId="313"/>
          <ac:spMkLst>
            <pc:docMk/>
            <pc:sldMk cId="459996458" sldId="318"/>
            <ac:spMk id="3" creationId="{D117DD93-961B-41C2-B3E8-28472D4634EC}"/>
          </ac:spMkLst>
        </pc:spChg>
      </pc:sldChg>
      <pc:sldChg chg="modSp add modNotes">
        <pc:chgData name="Andy Price" userId="98c5255222843368" providerId="LiveId" clId="{E29CD78A-66C4-4D19-AB7E-DBF9BA8A5F2C}" dt="2019-10-25T09:57:34.379" v="14473" actId="20577"/>
        <pc:sldMkLst>
          <pc:docMk/>
          <pc:sldMk cId="2796083581" sldId="319"/>
        </pc:sldMkLst>
        <pc:spChg chg="mod">
          <ac:chgData name="Andy Price" userId="98c5255222843368" providerId="LiveId" clId="{E29CD78A-66C4-4D19-AB7E-DBF9BA8A5F2C}" dt="2019-10-25T09:37:25.881" v="11412" actId="20577"/>
          <ac:spMkLst>
            <pc:docMk/>
            <pc:sldMk cId="2796083581" sldId="319"/>
            <ac:spMk id="2" creationId="{9DEB61B1-832E-4AF8-8E07-24B54C42DD38}"/>
          </ac:spMkLst>
        </pc:spChg>
        <pc:spChg chg="mod">
          <ac:chgData name="Andy Price" userId="98c5255222843368" providerId="LiveId" clId="{E29CD78A-66C4-4D19-AB7E-DBF9BA8A5F2C}" dt="2019-10-25T09:40:03.372" v="11666" actId="20577"/>
          <ac:spMkLst>
            <pc:docMk/>
            <pc:sldMk cId="2796083581" sldId="319"/>
            <ac:spMk id="3" creationId="{FD37E66B-E799-4676-85E9-FC0E6961CF15}"/>
          </ac:spMkLst>
        </pc:spChg>
      </pc:sldChg>
      <pc:sldChg chg="modSp add modNotes">
        <pc:chgData name="Andy Price" userId="98c5255222843368" providerId="LiveId" clId="{E29CD78A-66C4-4D19-AB7E-DBF9BA8A5F2C}" dt="2019-10-25T10:02:11.982" v="15348" actId="20577"/>
        <pc:sldMkLst>
          <pc:docMk/>
          <pc:sldMk cId="301177322" sldId="320"/>
        </pc:sldMkLst>
        <pc:spChg chg="mod">
          <ac:chgData name="Andy Price" userId="98c5255222843368" providerId="LiveId" clId="{E29CD78A-66C4-4D19-AB7E-DBF9BA8A5F2C}" dt="2019-10-25T09:40:21.016" v="11681" actId="20577"/>
          <ac:spMkLst>
            <pc:docMk/>
            <pc:sldMk cId="301177322" sldId="320"/>
            <ac:spMk id="2" creationId="{D83C653E-4053-4094-880E-5B04258D79E6}"/>
          </ac:spMkLst>
        </pc:spChg>
        <pc:spChg chg="mod">
          <ac:chgData name="Andy Price" userId="98c5255222843368" providerId="LiveId" clId="{E29CD78A-66C4-4D19-AB7E-DBF9BA8A5F2C}" dt="2019-10-25T10:02:11.982" v="15348" actId="20577"/>
          <ac:spMkLst>
            <pc:docMk/>
            <pc:sldMk cId="301177322" sldId="320"/>
            <ac:spMk id="3" creationId="{C90FDF16-5D8B-49CC-9DC7-04666024C9BE}"/>
          </ac:spMkLst>
        </pc:spChg>
      </pc:sldChg>
      <pc:sldChg chg="addSp delSp modSp add mod setBg setClrOvrMap">
        <pc:chgData name="Andy Price" userId="98c5255222843368" providerId="LiveId" clId="{E29CD78A-66C4-4D19-AB7E-DBF9BA8A5F2C}" dt="2019-10-25T10:03:45.216" v="15472" actId="26606"/>
        <pc:sldMkLst>
          <pc:docMk/>
          <pc:sldMk cId="497198257" sldId="321"/>
        </pc:sldMkLst>
        <pc:spChg chg="mod">
          <ac:chgData name="Andy Price" userId="98c5255222843368" providerId="LiveId" clId="{E29CD78A-66C4-4D19-AB7E-DBF9BA8A5F2C}" dt="2019-10-25T10:03:45.216" v="15472" actId="26606"/>
          <ac:spMkLst>
            <pc:docMk/>
            <pc:sldMk cId="497198257" sldId="321"/>
            <ac:spMk id="2" creationId="{0CC0F282-3B32-4FA9-969B-3A6F0F6C9826}"/>
          </ac:spMkLst>
        </pc:spChg>
        <pc:spChg chg="del">
          <ac:chgData name="Andy Price" userId="98c5255222843368" providerId="LiveId" clId="{E29CD78A-66C4-4D19-AB7E-DBF9BA8A5F2C}" dt="2019-10-25T10:03:31.460" v="15468" actId="478"/>
          <ac:spMkLst>
            <pc:docMk/>
            <pc:sldMk cId="497198257" sldId="321"/>
            <ac:spMk id="3" creationId="{D43299DF-1104-49FB-8F3C-4399DDDF9E70}"/>
          </ac:spMkLst>
        </pc:spChg>
        <pc:spChg chg="add">
          <ac:chgData name="Andy Price" userId="98c5255222843368" providerId="LiveId" clId="{E29CD78A-66C4-4D19-AB7E-DBF9BA8A5F2C}" dt="2019-10-25T10:03:45.216" v="15472" actId="26606"/>
          <ac:spMkLst>
            <pc:docMk/>
            <pc:sldMk cId="497198257" sldId="321"/>
            <ac:spMk id="10" creationId="{1DB7C82F-AB7E-4F0C-B829-FA1B9C415180}"/>
          </ac:spMkLst>
        </pc:spChg>
        <pc:picChg chg="add mod">
          <ac:chgData name="Andy Price" userId="98c5255222843368" providerId="LiveId" clId="{E29CD78A-66C4-4D19-AB7E-DBF9BA8A5F2C}" dt="2019-10-25T10:03:45.216" v="15472" actId="26606"/>
          <ac:picMkLst>
            <pc:docMk/>
            <pc:sldMk cId="497198257" sldId="321"/>
            <ac:picMk id="5" creationId="{B7E2B7A8-CCCB-4768-A375-E4715EC4D3CA}"/>
          </ac:picMkLst>
        </pc:picChg>
      </pc:sldChg>
      <pc:sldChg chg="addSp delSp modSp add mod setBg setClrOvrMap modNotes">
        <pc:chgData name="Andy Price" userId="98c5255222843368" providerId="LiveId" clId="{E29CD78A-66C4-4D19-AB7E-DBF9BA8A5F2C}" dt="2019-10-25T10:32:08.644" v="16083" actId="20577"/>
        <pc:sldMkLst>
          <pc:docMk/>
          <pc:sldMk cId="617026202" sldId="322"/>
        </pc:sldMkLst>
        <pc:spChg chg="mod ord">
          <ac:chgData name="Andy Price" userId="98c5255222843368" providerId="LiveId" clId="{E29CD78A-66C4-4D19-AB7E-DBF9BA8A5F2C}" dt="2019-10-25T10:29:31.571" v="15737" actId="26606"/>
          <ac:spMkLst>
            <pc:docMk/>
            <pc:sldMk cId="617026202" sldId="322"/>
            <ac:spMk id="2" creationId="{7EC4E479-E534-4307-A589-FEF8EA5EB2CC}"/>
          </ac:spMkLst>
        </pc:spChg>
        <pc:spChg chg="mod ord">
          <ac:chgData name="Andy Price" userId="98c5255222843368" providerId="LiveId" clId="{E29CD78A-66C4-4D19-AB7E-DBF9BA8A5F2C}" dt="2019-10-25T10:29:31.571" v="15737" actId="26606"/>
          <ac:spMkLst>
            <pc:docMk/>
            <pc:sldMk cId="617026202" sldId="322"/>
            <ac:spMk id="3" creationId="{575C464B-7521-4777-A231-86B7757B3F7B}"/>
          </ac:spMkLst>
        </pc:spChg>
        <pc:spChg chg="add del">
          <ac:chgData name="Andy Price" userId="98c5255222843368" providerId="LiveId" clId="{E29CD78A-66C4-4D19-AB7E-DBF9BA8A5F2C}" dt="2019-10-25T10:28:28.159" v="15673" actId="26606"/>
          <ac:spMkLst>
            <pc:docMk/>
            <pc:sldMk cId="617026202" sldId="322"/>
            <ac:spMk id="12" creationId="{2C6A2225-94AF-4BC4-98F4-77746E7B10A9}"/>
          </ac:spMkLst>
        </pc:spChg>
        <pc:spChg chg="add del">
          <ac:chgData name="Andy Price" userId="98c5255222843368" providerId="LiveId" clId="{E29CD78A-66C4-4D19-AB7E-DBF9BA8A5F2C}" dt="2019-10-25T10:28:28.159" v="15673" actId="26606"/>
          <ac:spMkLst>
            <pc:docMk/>
            <pc:sldMk cId="617026202" sldId="322"/>
            <ac:spMk id="14" creationId="{648F5915-2CE1-4F74-88C5-D4366893D2DF}"/>
          </ac:spMkLst>
        </pc:spChg>
        <pc:spChg chg="add del">
          <ac:chgData name="Andy Price" userId="98c5255222843368" providerId="LiveId" clId="{E29CD78A-66C4-4D19-AB7E-DBF9BA8A5F2C}" dt="2019-10-25T10:28:30.013" v="15675" actId="26606"/>
          <ac:spMkLst>
            <pc:docMk/>
            <pc:sldMk cId="617026202" sldId="322"/>
            <ac:spMk id="16" creationId="{37FEB674-D811-4FFE-A878-29D0C0ED18D4}"/>
          </ac:spMkLst>
        </pc:spChg>
        <pc:spChg chg="add del">
          <ac:chgData name="Andy Price" userId="98c5255222843368" providerId="LiveId" clId="{E29CD78A-66C4-4D19-AB7E-DBF9BA8A5F2C}" dt="2019-10-25T10:28:42.824" v="15679" actId="26606"/>
          <ac:spMkLst>
            <pc:docMk/>
            <pc:sldMk cId="617026202" sldId="322"/>
            <ac:spMk id="20" creationId="{CF62D2A7-8207-488C-9F46-316BA81A16C8}"/>
          </ac:spMkLst>
        </pc:spChg>
        <pc:spChg chg="add del">
          <ac:chgData name="Andy Price" userId="98c5255222843368" providerId="LiveId" clId="{E29CD78A-66C4-4D19-AB7E-DBF9BA8A5F2C}" dt="2019-10-25T10:29:31.571" v="15738" actId="26606"/>
          <ac:spMkLst>
            <pc:docMk/>
            <pc:sldMk cId="617026202" sldId="322"/>
            <ac:spMk id="22" creationId="{EB181E26-89C4-4A14-92DE-0F4C4B0E9484}"/>
          </ac:spMkLst>
        </pc:spChg>
        <pc:spChg chg="add del">
          <ac:chgData name="Andy Price" userId="98c5255222843368" providerId="LiveId" clId="{E29CD78A-66C4-4D19-AB7E-DBF9BA8A5F2C}" dt="2019-10-25T10:29:31.571" v="15738" actId="26606"/>
          <ac:spMkLst>
            <pc:docMk/>
            <pc:sldMk cId="617026202" sldId="322"/>
            <ac:spMk id="23" creationId="{13958066-7CBD-4B89-8F46-614C4F28BCF9}"/>
          </ac:spMkLst>
        </pc:spChg>
        <pc:spChg chg="add del">
          <ac:chgData name="Andy Price" userId="98c5255222843368" providerId="LiveId" clId="{E29CD78A-66C4-4D19-AB7E-DBF9BA8A5F2C}" dt="2019-10-25T10:29:24.408" v="15731" actId="26606"/>
          <ac:spMkLst>
            <pc:docMk/>
            <pc:sldMk cId="617026202" sldId="322"/>
            <ac:spMk id="28" creationId="{89AC137A-F7D0-43CC-A46F-113F475E4806}"/>
          </ac:spMkLst>
        </pc:spChg>
        <pc:spChg chg="add del">
          <ac:chgData name="Andy Price" userId="98c5255222843368" providerId="LiveId" clId="{E29CD78A-66C4-4D19-AB7E-DBF9BA8A5F2C}" dt="2019-10-25T10:29:26.242" v="15733" actId="26606"/>
          <ac:spMkLst>
            <pc:docMk/>
            <pc:sldMk cId="617026202" sldId="322"/>
            <ac:spMk id="30" creationId="{A03E2379-8871-408A-95CE-7AAE8FA53AE5}"/>
          </ac:spMkLst>
        </pc:spChg>
        <pc:spChg chg="add del">
          <ac:chgData name="Andy Price" userId="98c5255222843368" providerId="LiveId" clId="{E29CD78A-66C4-4D19-AB7E-DBF9BA8A5F2C}" dt="2019-10-25T10:29:26.242" v="15733" actId="26606"/>
          <ac:spMkLst>
            <pc:docMk/>
            <pc:sldMk cId="617026202" sldId="322"/>
            <ac:spMk id="31" creationId="{A0BF428C-DA8B-4D99-9930-18F7F91D873D}"/>
          </ac:spMkLst>
        </pc:spChg>
        <pc:spChg chg="add del">
          <ac:chgData name="Andy Price" userId="98c5255222843368" providerId="LiveId" clId="{E29CD78A-66C4-4D19-AB7E-DBF9BA8A5F2C}" dt="2019-10-25T10:29:30.113" v="15735" actId="26606"/>
          <ac:spMkLst>
            <pc:docMk/>
            <pc:sldMk cId="617026202" sldId="322"/>
            <ac:spMk id="33" creationId="{EF9B8DF2-C3F5-49A2-94D2-F7B65A0F1F15}"/>
          </ac:spMkLst>
        </pc:spChg>
        <pc:spChg chg="add">
          <ac:chgData name="Andy Price" userId="98c5255222843368" providerId="LiveId" clId="{E29CD78A-66C4-4D19-AB7E-DBF9BA8A5F2C}" dt="2019-10-25T10:29:31.571" v="15738" actId="26606"/>
          <ac:spMkLst>
            <pc:docMk/>
            <pc:sldMk cId="617026202" sldId="322"/>
            <ac:spMk id="37" creationId="{EB181E26-89C4-4A14-92DE-0F4C4B0E9484}"/>
          </ac:spMkLst>
        </pc:spChg>
        <pc:spChg chg="add">
          <ac:chgData name="Andy Price" userId="98c5255222843368" providerId="LiveId" clId="{E29CD78A-66C4-4D19-AB7E-DBF9BA8A5F2C}" dt="2019-10-25T10:29:31.571" v="15738" actId="26606"/>
          <ac:spMkLst>
            <pc:docMk/>
            <pc:sldMk cId="617026202" sldId="322"/>
            <ac:spMk id="38" creationId="{13958066-7CBD-4B89-8F46-614C4F28BCF9}"/>
          </ac:spMkLst>
        </pc:spChg>
        <pc:picChg chg="add mod ord">
          <ac:chgData name="Andy Price" userId="98c5255222843368" providerId="LiveId" clId="{E29CD78A-66C4-4D19-AB7E-DBF9BA8A5F2C}" dt="2019-10-25T10:29:31.571" v="15737" actId="26606"/>
          <ac:picMkLst>
            <pc:docMk/>
            <pc:sldMk cId="617026202" sldId="322"/>
            <ac:picMk id="5" creationId="{33DCEE0B-D522-49CE-B6CD-F1E711A1A7B8}"/>
          </ac:picMkLst>
        </pc:picChg>
        <pc:picChg chg="add mod ord">
          <ac:chgData name="Andy Price" userId="98c5255222843368" providerId="LiveId" clId="{E29CD78A-66C4-4D19-AB7E-DBF9BA8A5F2C}" dt="2019-10-25T10:29:31.571" v="15737" actId="26606"/>
          <ac:picMkLst>
            <pc:docMk/>
            <pc:sldMk cId="617026202" sldId="322"/>
            <ac:picMk id="7" creationId="{B82A3313-8802-4B91-A2F9-0F83BE6FDAB8}"/>
          </ac:picMkLst>
        </pc:picChg>
        <pc:picChg chg="add del">
          <ac:chgData name="Andy Price" userId="98c5255222843368" providerId="LiveId" clId="{E29CD78A-66C4-4D19-AB7E-DBF9BA8A5F2C}" dt="2019-10-25T10:28:33.081" v="15677" actId="26606"/>
          <ac:picMkLst>
            <pc:docMk/>
            <pc:sldMk cId="617026202" sldId="322"/>
            <ac:picMk id="18" creationId="{22901FED-4FC9-4ED5-8123-C98BCD1616BA}"/>
          </ac:picMkLst>
        </pc:picChg>
        <pc:picChg chg="add del">
          <ac:chgData name="Andy Price" userId="98c5255222843368" providerId="LiveId" clId="{E29CD78A-66C4-4D19-AB7E-DBF9BA8A5F2C}" dt="2019-10-25T10:29:31.571" v="15737" actId="26606"/>
          <ac:picMkLst>
            <pc:docMk/>
            <pc:sldMk cId="617026202" sldId="322"/>
            <ac:picMk id="35" creationId="{22901FED-4FC9-4ED5-8123-C98BCD1616BA}"/>
          </ac:picMkLst>
        </pc:picChg>
      </pc:sldChg>
      <pc:sldChg chg="modSp add modNotes">
        <pc:chgData name="Andy Price" userId="98c5255222843368" providerId="LiveId" clId="{E29CD78A-66C4-4D19-AB7E-DBF9BA8A5F2C}" dt="2019-10-25T10:43:36.099" v="18055" actId="20577"/>
        <pc:sldMkLst>
          <pc:docMk/>
          <pc:sldMk cId="219871237" sldId="323"/>
        </pc:sldMkLst>
        <pc:spChg chg="mod">
          <ac:chgData name="Andy Price" userId="98c5255222843368" providerId="LiveId" clId="{E29CD78A-66C4-4D19-AB7E-DBF9BA8A5F2C}" dt="2019-10-25T10:32:51.127" v="16122" actId="20577"/>
          <ac:spMkLst>
            <pc:docMk/>
            <pc:sldMk cId="219871237" sldId="323"/>
            <ac:spMk id="2" creationId="{E43BE193-DEB0-4D96-A1C4-5929E6485730}"/>
          </ac:spMkLst>
        </pc:spChg>
        <pc:spChg chg="mod">
          <ac:chgData name="Andy Price" userId="98c5255222843368" providerId="LiveId" clId="{E29CD78A-66C4-4D19-AB7E-DBF9BA8A5F2C}" dt="2019-10-25T10:37:48.366" v="16924" actId="20577"/>
          <ac:spMkLst>
            <pc:docMk/>
            <pc:sldMk cId="219871237" sldId="323"/>
            <ac:spMk id="3" creationId="{807396BC-5E53-4818-A1CF-5A1461B9A6D8}"/>
          </ac:spMkLst>
        </pc:spChg>
      </pc:sldChg>
      <pc:sldChg chg="addSp modSp add modNotes">
        <pc:chgData name="Andy Price" userId="98c5255222843368" providerId="LiveId" clId="{E29CD78A-66C4-4D19-AB7E-DBF9BA8A5F2C}" dt="2019-10-25T10:56:16.449" v="20287" actId="20577"/>
        <pc:sldMkLst>
          <pc:docMk/>
          <pc:sldMk cId="2783272998" sldId="324"/>
        </pc:sldMkLst>
        <pc:spChg chg="mod">
          <ac:chgData name="Andy Price" userId="98c5255222843368" providerId="LiveId" clId="{E29CD78A-66C4-4D19-AB7E-DBF9BA8A5F2C}" dt="2019-10-25T10:44:10.599" v="18099" actId="20577"/>
          <ac:spMkLst>
            <pc:docMk/>
            <pc:sldMk cId="2783272998" sldId="324"/>
            <ac:spMk id="2" creationId="{1B245FC9-1ADC-414B-A383-AD0B4B5FD89E}"/>
          </ac:spMkLst>
        </pc:spChg>
        <pc:spChg chg="add mod">
          <ac:chgData name="Andy Price" userId="98c5255222843368" providerId="LiveId" clId="{E29CD78A-66C4-4D19-AB7E-DBF9BA8A5F2C}" dt="2019-10-25T10:47:53.321" v="18844" actId="20577"/>
          <ac:spMkLst>
            <pc:docMk/>
            <pc:sldMk cId="2783272998" sldId="324"/>
            <ac:spMk id="3" creationId="{647A1875-7CFD-4845-9CA0-8486D93F0CEF}"/>
          </ac:spMkLst>
        </pc:spChg>
      </pc:sldChg>
      <pc:sldChg chg="modSp add modNotes">
        <pc:chgData name="Andy Price" userId="98c5255222843368" providerId="LiveId" clId="{E29CD78A-66C4-4D19-AB7E-DBF9BA8A5F2C}" dt="2019-10-25T11:01:33.432" v="21336" actId="20577"/>
        <pc:sldMkLst>
          <pc:docMk/>
          <pc:sldMk cId="1895323149" sldId="325"/>
        </pc:sldMkLst>
        <pc:spChg chg="mod">
          <ac:chgData name="Andy Price" userId="98c5255222843368" providerId="LiveId" clId="{E29CD78A-66C4-4D19-AB7E-DBF9BA8A5F2C}" dt="2019-10-25T10:48:25.115" v="18855" actId="20577"/>
          <ac:spMkLst>
            <pc:docMk/>
            <pc:sldMk cId="1895323149" sldId="325"/>
            <ac:spMk id="2" creationId="{1B245FC9-1ADC-414B-A383-AD0B4B5FD89E}"/>
          </ac:spMkLst>
        </pc:spChg>
        <pc:spChg chg="mod">
          <ac:chgData name="Andy Price" userId="98c5255222843368" providerId="LiveId" clId="{E29CD78A-66C4-4D19-AB7E-DBF9BA8A5F2C}" dt="2019-10-25T10:58:38.999" v="20647" actId="20577"/>
          <ac:spMkLst>
            <pc:docMk/>
            <pc:sldMk cId="1895323149" sldId="325"/>
            <ac:spMk id="3" creationId="{647A1875-7CFD-4845-9CA0-8486D93F0CEF}"/>
          </ac:spMkLst>
        </pc:spChg>
      </pc:sldChg>
      <pc:sldChg chg="addSp modSp add modAnim modNotes">
        <pc:chgData name="Andy Price" userId="98c5255222843368" providerId="LiveId" clId="{E29CD78A-66C4-4D19-AB7E-DBF9BA8A5F2C}" dt="2019-10-25T13:27:23.599" v="22038" actId="20577"/>
        <pc:sldMkLst>
          <pc:docMk/>
          <pc:sldMk cId="3717801739" sldId="326"/>
        </pc:sldMkLst>
        <pc:spChg chg="mod">
          <ac:chgData name="Andy Price" userId="98c5255222843368" providerId="LiveId" clId="{E29CD78A-66C4-4D19-AB7E-DBF9BA8A5F2C}" dt="2019-10-25T13:23:04.182" v="21366" actId="5793"/>
          <ac:spMkLst>
            <pc:docMk/>
            <pc:sldMk cId="3717801739" sldId="326"/>
            <ac:spMk id="2" creationId="{B14B4929-47D6-4BAB-B489-3EF476C0D53F}"/>
          </ac:spMkLst>
        </pc:spChg>
        <pc:picChg chg="add mod">
          <ac:chgData name="Andy Price" userId="98c5255222843368" providerId="LiveId" clId="{E29CD78A-66C4-4D19-AB7E-DBF9BA8A5F2C}" dt="2019-10-25T13:23:14.535" v="21367"/>
          <ac:picMkLst>
            <pc:docMk/>
            <pc:sldMk cId="3717801739" sldId="326"/>
            <ac:picMk id="3" creationId="{D2340A72-B4F4-4300-A98E-6D1CE4B1EE7F}"/>
          </ac:picMkLst>
        </pc:picChg>
      </pc:sldChg>
      <pc:sldChg chg="addSp delSp modSp add del modNotes">
        <pc:chgData name="Andy Price" userId="98c5255222843368" providerId="LiveId" clId="{E29CD78A-66C4-4D19-AB7E-DBF9BA8A5F2C}" dt="2019-10-25T13:36:47.569" v="22159" actId="2696"/>
        <pc:sldMkLst>
          <pc:docMk/>
          <pc:sldMk cId="723384110" sldId="327"/>
        </pc:sldMkLst>
        <pc:spChg chg="mod">
          <ac:chgData name="Andy Price" userId="98c5255222843368" providerId="LiveId" clId="{E29CD78A-66C4-4D19-AB7E-DBF9BA8A5F2C}" dt="2019-10-25T13:36:40.949" v="22157" actId="20577"/>
          <ac:spMkLst>
            <pc:docMk/>
            <pc:sldMk cId="723384110" sldId="327"/>
            <ac:spMk id="2" creationId="{0A7C866E-CF9A-47DE-8873-D18B57DB05E5}"/>
          </ac:spMkLst>
        </pc:spChg>
        <pc:picChg chg="add del mod">
          <ac:chgData name="Andy Price" userId="98c5255222843368" providerId="LiveId" clId="{E29CD78A-66C4-4D19-AB7E-DBF9BA8A5F2C}" dt="2019-10-25T13:36:23.342" v="22142" actId="478"/>
          <ac:picMkLst>
            <pc:docMk/>
            <pc:sldMk cId="723384110" sldId="327"/>
            <ac:picMk id="4" creationId="{27998BA6-EC6E-4146-BEEF-252335540336}"/>
          </ac:picMkLst>
        </pc:picChg>
        <pc:picChg chg="add del mod">
          <ac:chgData name="Andy Price" userId="98c5255222843368" providerId="LiveId" clId="{E29CD78A-66C4-4D19-AB7E-DBF9BA8A5F2C}" dt="2019-10-25T13:36:43.076" v="22158" actId="478"/>
          <ac:picMkLst>
            <pc:docMk/>
            <pc:sldMk cId="723384110" sldId="327"/>
            <ac:picMk id="6" creationId="{7FFD22D2-B9BD-42D4-A5B3-9B11A2A461E1}"/>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CCF6649-7772-4172-816B-E00DD393D7AA}" type="datetimeFigureOut">
              <a:rPr lang="en-GB" smtClean="0"/>
              <a:t>24/03/2020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0A5EA2A-9870-49DA-B982-5C0E83C0E355}" type="slidenum">
              <a:rPr lang="en-GB" smtClean="0"/>
              <a:t>‹#›</a:t>
            </a:fld>
            <a:endParaRPr lang="en-GB"/>
          </a:p>
        </p:txBody>
      </p:sp>
    </p:spTree>
    <p:extLst>
      <p:ext uri="{BB962C8B-B14F-4D97-AF65-F5344CB8AC3E}">
        <p14:creationId xmlns:p14="http://schemas.microsoft.com/office/powerpoint/2010/main" val="23919323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grsproadsafety.org/resources/global-crash-data/"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0A5EA2A-9870-49DA-B982-5C0E83C0E355}" type="slidenum">
              <a:rPr lang="en-GB" smtClean="0"/>
              <a:t>2</a:t>
            </a:fld>
            <a:endParaRPr lang="en-GB"/>
          </a:p>
        </p:txBody>
      </p:sp>
    </p:spTree>
    <p:extLst>
      <p:ext uri="{BB962C8B-B14F-4D97-AF65-F5344CB8AC3E}">
        <p14:creationId xmlns:p14="http://schemas.microsoft.com/office/powerpoint/2010/main" val="4189822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0A5EA2A-9870-49DA-B982-5C0E83C0E355}" type="slidenum">
              <a:rPr lang="en-GB" smtClean="0"/>
              <a:t>3</a:t>
            </a:fld>
            <a:endParaRPr lang="en-GB"/>
          </a:p>
        </p:txBody>
      </p:sp>
    </p:spTree>
    <p:extLst>
      <p:ext uri="{BB962C8B-B14F-4D97-AF65-F5344CB8AC3E}">
        <p14:creationId xmlns:p14="http://schemas.microsoft.com/office/powerpoint/2010/main" val="41668863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section of the presentation looks at the scale of the road safety problem around the World.</a:t>
            </a:r>
          </a:p>
        </p:txBody>
      </p:sp>
      <p:sp>
        <p:nvSpPr>
          <p:cNvPr id="4" name="Slide Number Placeholder 3"/>
          <p:cNvSpPr>
            <a:spLocks noGrp="1"/>
          </p:cNvSpPr>
          <p:nvPr>
            <p:ph type="sldNum" sz="quarter" idx="5"/>
          </p:nvPr>
        </p:nvSpPr>
        <p:spPr/>
        <p:txBody>
          <a:bodyPr/>
          <a:lstStyle/>
          <a:p>
            <a:fld id="{F0A5EA2A-9870-49DA-B982-5C0E83C0E355}" type="slidenum">
              <a:rPr lang="en-GB" smtClean="0"/>
              <a:t>4</a:t>
            </a:fld>
            <a:endParaRPr lang="en-GB"/>
          </a:p>
        </p:txBody>
      </p:sp>
    </p:spTree>
    <p:extLst>
      <p:ext uri="{BB962C8B-B14F-4D97-AF65-F5344CB8AC3E}">
        <p14:creationId xmlns:p14="http://schemas.microsoft.com/office/powerpoint/2010/main" val="7813960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Video introduction highlighting the true scale of the road safety problem around the World.</a:t>
            </a:r>
          </a:p>
          <a:p>
            <a:endParaRPr lang="en-GB" dirty="0"/>
          </a:p>
          <a:p>
            <a:r>
              <a:rPr lang="en-GB" dirty="0"/>
              <a:t>It highlights some facts and figures and talks about the Sustainable Development Goals as a framework for Governments to use to help improve road safety.</a:t>
            </a:r>
          </a:p>
        </p:txBody>
      </p:sp>
      <p:sp>
        <p:nvSpPr>
          <p:cNvPr id="4" name="Slide Number Placeholder 3"/>
          <p:cNvSpPr>
            <a:spLocks noGrp="1"/>
          </p:cNvSpPr>
          <p:nvPr>
            <p:ph type="sldNum" sz="quarter" idx="5"/>
          </p:nvPr>
        </p:nvSpPr>
        <p:spPr/>
        <p:txBody>
          <a:bodyPr/>
          <a:lstStyle/>
          <a:p>
            <a:fld id="{F0A5EA2A-9870-49DA-B982-5C0E83C0E355}" type="slidenum">
              <a:rPr lang="en-GB" smtClean="0"/>
              <a:t>5</a:t>
            </a:fld>
            <a:endParaRPr lang="en-GB"/>
          </a:p>
        </p:txBody>
      </p:sp>
    </p:spTree>
    <p:extLst>
      <p:ext uri="{BB962C8B-B14F-4D97-AF65-F5344CB8AC3E}">
        <p14:creationId xmlns:p14="http://schemas.microsoft.com/office/powerpoint/2010/main" val="18811831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infographic backs up some of the information in the video and highlights where the scale of the problem in terms of Low and Middle Income countries and also the issue with vulnerable road users – pedestrians, motorcyclists and cyclists.</a:t>
            </a:r>
          </a:p>
          <a:p>
            <a:endParaRPr lang="en-GB" dirty="0"/>
          </a:p>
          <a:p>
            <a:r>
              <a:rPr lang="en-GB" dirty="0"/>
              <a:t>Remind drivers that they share the road with vulnerable road users and that they must take extra care to avoid being involved with a collision involving a pedestrian, cyclists or motorcyclist.</a:t>
            </a:r>
          </a:p>
          <a:p>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6</a:t>
            </a:fld>
            <a:endParaRPr lang="en-GB"/>
          </a:p>
        </p:txBody>
      </p:sp>
    </p:spTree>
    <p:extLst>
      <p:ext uri="{BB962C8B-B14F-4D97-AF65-F5344CB8AC3E}">
        <p14:creationId xmlns:p14="http://schemas.microsoft.com/office/powerpoint/2010/main" val="20830027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heat map of where road fatalities occur – the darker the colour, the higher the number of fatalities per 100,000 population – helps you see where the problems lie in the countries where the drivers are driving.</a:t>
            </a:r>
          </a:p>
          <a:p>
            <a:endParaRPr lang="en-GB" dirty="0"/>
          </a:p>
          <a:p>
            <a:r>
              <a:rPr lang="en-GB" dirty="0"/>
              <a:t>Use this link to look at the situation in the countries where the drivers are driving:</a:t>
            </a:r>
          </a:p>
          <a:p>
            <a:endParaRPr lang="en-GB" dirty="0"/>
          </a:p>
          <a:p>
            <a:r>
              <a:rPr lang="en-GB" dirty="0"/>
              <a:t> </a:t>
            </a:r>
            <a:r>
              <a:rPr lang="en-GB" dirty="0">
                <a:hlinkClick r:id="rId3"/>
              </a:rPr>
              <a:t>https://www.grsproadsafety.org/resources/global-crash-data/</a:t>
            </a:r>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7</a:t>
            </a:fld>
            <a:endParaRPr lang="en-GB"/>
          </a:p>
        </p:txBody>
      </p:sp>
    </p:spTree>
    <p:extLst>
      <p:ext uri="{BB962C8B-B14F-4D97-AF65-F5344CB8AC3E}">
        <p14:creationId xmlns:p14="http://schemas.microsoft.com/office/powerpoint/2010/main" val="13437469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Inappropriate speed is one of the main reason that crashes occur.</a:t>
            </a:r>
          </a:p>
          <a:p>
            <a:endParaRPr lang="en-GB" dirty="0"/>
          </a:p>
          <a:p>
            <a:r>
              <a:rPr lang="en-GB" dirty="0"/>
              <a:t>Open up a discussion about speeding, and ask some of the reasons why the drivers speed.</a:t>
            </a:r>
          </a:p>
        </p:txBody>
      </p:sp>
      <p:sp>
        <p:nvSpPr>
          <p:cNvPr id="4" name="Slide Number Placeholder 3"/>
          <p:cNvSpPr>
            <a:spLocks noGrp="1"/>
          </p:cNvSpPr>
          <p:nvPr>
            <p:ph type="sldNum" sz="quarter" idx="5"/>
          </p:nvPr>
        </p:nvSpPr>
        <p:spPr/>
        <p:txBody>
          <a:bodyPr/>
          <a:lstStyle/>
          <a:p>
            <a:fld id="{F0A5EA2A-9870-49DA-B982-5C0E83C0E355}" type="slidenum">
              <a:rPr lang="en-GB" smtClean="0"/>
              <a:t>8</a:t>
            </a:fld>
            <a:endParaRPr lang="en-GB"/>
          </a:p>
        </p:txBody>
      </p:sp>
    </p:spTree>
    <p:extLst>
      <p:ext uri="{BB962C8B-B14F-4D97-AF65-F5344CB8AC3E}">
        <p14:creationId xmlns:p14="http://schemas.microsoft.com/office/powerpoint/2010/main" val="35700878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infographic looks at the importance of lower speed limits.</a:t>
            </a:r>
          </a:p>
          <a:p>
            <a:endParaRPr lang="en-GB" dirty="0"/>
          </a:p>
          <a:p>
            <a:r>
              <a:rPr lang="en-GB" dirty="0"/>
              <a:t>Focus on the fact that a 5% reduction in speed leads to a 30% reduction in collisions.</a:t>
            </a:r>
          </a:p>
          <a:p>
            <a:endParaRPr lang="en-GB" dirty="0"/>
          </a:p>
          <a:p>
            <a:r>
              <a:rPr lang="en-GB" dirty="0"/>
              <a:t>Ask if any job that they are doing is worth speeding to get done?  Remember that 52% of fatalities involve a vulnerable road user – a pedestrian, cyclist or motorcyclist.  Remind the drivers that the faster they are travelling in a collision involving one of these road users, the more serious the consequences.</a:t>
            </a:r>
          </a:p>
          <a:p>
            <a:endParaRPr lang="en-GB" dirty="0"/>
          </a:p>
          <a:p>
            <a:r>
              <a:rPr lang="en-GB" dirty="0"/>
              <a:t>Driving at safe speeds, depending on the current road and weather conditions, is a vital part of any road safety policy.  We should emphasise to our drivers that the speed limit is not a target, and that in many situations, such as on congested road, in poor weather, at night etc, it will not be safe to drive at the speed limit.</a:t>
            </a:r>
          </a:p>
          <a:p>
            <a:endParaRPr lang="en-GB" dirty="0"/>
          </a:p>
          <a:p>
            <a:r>
              <a:rPr lang="en-GB" dirty="0"/>
              <a:t>Remind then what your policy says about speeding, and the possible implications for them if they are found to be speeding or prosecuted / fined by the authorities.</a:t>
            </a:r>
          </a:p>
        </p:txBody>
      </p:sp>
      <p:sp>
        <p:nvSpPr>
          <p:cNvPr id="4" name="Slide Number Placeholder 3"/>
          <p:cNvSpPr>
            <a:spLocks noGrp="1"/>
          </p:cNvSpPr>
          <p:nvPr>
            <p:ph type="sldNum" sz="quarter" idx="5"/>
          </p:nvPr>
        </p:nvSpPr>
        <p:spPr/>
        <p:txBody>
          <a:bodyPr/>
          <a:lstStyle/>
          <a:p>
            <a:fld id="{F0A5EA2A-9870-49DA-B982-5C0E83C0E355}" type="slidenum">
              <a:rPr lang="en-GB" smtClean="0"/>
              <a:t>9</a:t>
            </a:fld>
            <a:endParaRPr lang="en-GB"/>
          </a:p>
        </p:txBody>
      </p:sp>
    </p:spTree>
    <p:extLst>
      <p:ext uri="{BB962C8B-B14F-4D97-AF65-F5344CB8AC3E}">
        <p14:creationId xmlns:p14="http://schemas.microsoft.com/office/powerpoint/2010/main" val="27165950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video, from the UK, shows that at 40mph (64kph) there is an 80% chance that a pedestrian killed in a crash..  At 30mph (48kph) there is an 80% chance that a pedestrian will survive a crash.</a:t>
            </a:r>
          </a:p>
          <a:p>
            <a:endParaRPr lang="en-GB" dirty="0"/>
          </a:p>
          <a:p>
            <a:r>
              <a:rPr lang="en-GB" dirty="0"/>
              <a:t>This demonstrates the importance of driving at or below the posted speed limit in urban areas.</a:t>
            </a:r>
          </a:p>
        </p:txBody>
      </p:sp>
      <p:sp>
        <p:nvSpPr>
          <p:cNvPr id="4" name="Slide Number Placeholder 3"/>
          <p:cNvSpPr>
            <a:spLocks noGrp="1"/>
          </p:cNvSpPr>
          <p:nvPr>
            <p:ph type="sldNum" sz="quarter" idx="5"/>
          </p:nvPr>
        </p:nvSpPr>
        <p:spPr/>
        <p:txBody>
          <a:bodyPr/>
          <a:lstStyle/>
          <a:p>
            <a:fld id="{F0A5EA2A-9870-49DA-B982-5C0E83C0E355}" type="slidenum">
              <a:rPr lang="en-GB" smtClean="0"/>
              <a:t>10</a:t>
            </a:fld>
            <a:endParaRPr lang="en-GB"/>
          </a:p>
        </p:txBody>
      </p:sp>
    </p:spTree>
    <p:extLst>
      <p:ext uri="{BB962C8B-B14F-4D97-AF65-F5344CB8AC3E}">
        <p14:creationId xmlns:p14="http://schemas.microsoft.com/office/powerpoint/2010/main" val="24240083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this video from Australia, it shows us that people make mistakes.  Just because you can see that car waiting at the junction, don’t assume that they have seen you, or that they have correctly judged how fast you are travelling.</a:t>
            </a:r>
          </a:p>
          <a:p>
            <a:endParaRPr lang="en-GB" dirty="0"/>
          </a:p>
          <a:p>
            <a:r>
              <a:rPr lang="en-GB" dirty="0"/>
              <a:t>Could you stop safely if the person did pull out?</a:t>
            </a:r>
          </a:p>
        </p:txBody>
      </p:sp>
      <p:sp>
        <p:nvSpPr>
          <p:cNvPr id="4" name="Slide Number Placeholder 3"/>
          <p:cNvSpPr>
            <a:spLocks noGrp="1"/>
          </p:cNvSpPr>
          <p:nvPr>
            <p:ph type="sldNum" sz="quarter" idx="5"/>
          </p:nvPr>
        </p:nvSpPr>
        <p:spPr/>
        <p:txBody>
          <a:bodyPr/>
          <a:lstStyle/>
          <a:p>
            <a:fld id="{F0A5EA2A-9870-49DA-B982-5C0E83C0E355}" type="slidenum">
              <a:rPr lang="en-GB" smtClean="0"/>
              <a:t>11</a:t>
            </a:fld>
            <a:endParaRPr lang="en-GB"/>
          </a:p>
        </p:txBody>
      </p:sp>
    </p:spTree>
    <p:extLst>
      <p:ext uri="{BB962C8B-B14F-4D97-AF65-F5344CB8AC3E}">
        <p14:creationId xmlns:p14="http://schemas.microsoft.com/office/powerpoint/2010/main" val="20203267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critical message to get across to everyone is not to treat the speed limit as a target.</a:t>
            </a:r>
          </a:p>
          <a:p>
            <a:endParaRPr lang="en-GB" dirty="0"/>
          </a:p>
          <a:p>
            <a:r>
              <a:rPr lang="en-GB" dirty="0"/>
              <a:t>Ask everyone for examples in their everyday journeys where it might not be safe to travel at the posted speed limit.  Use your knowledge of their jobs / routs / working environment to give specific examples.</a:t>
            </a:r>
          </a:p>
        </p:txBody>
      </p:sp>
      <p:sp>
        <p:nvSpPr>
          <p:cNvPr id="4" name="Slide Number Placeholder 3"/>
          <p:cNvSpPr>
            <a:spLocks noGrp="1"/>
          </p:cNvSpPr>
          <p:nvPr>
            <p:ph type="sldNum" sz="quarter" idx="5"/>
          </p:nvPr>
        </p:nvSpPr>
        <p:spPr/>
        <p:txBody>
          <a:bodyPr/>
          <a:lstStyle/>
          <a:p>
            <a:fld id="{F0A5EA2A-9870-49DA-B982-5C0E83C0E355}" type="slidenum">
              <a:rPr lang="en-GB" smtClean="0"/>
              <a:t>12</a:t>
            </a:fld>
            <a:endParaRPr lang="en-GB"/>
          </a:p>
        </p:txBody>
      </p:sp>
    </p:spTree>
    <p:extLst>
      <p:ext uri="{BB962C8B-B14F-4D97-AF65-F5344CB8AC3E}">
        <p14:creationId xmlns:p14="http://schemas.microsoft.com/office/powerpoint/2010/main" val="10706161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Go through this list, focusing on what is appropriate for the vehicles you know that the drivers use.</a:t>
            </a:r>
          </a:p>
          <a:p>
            <a:endParaRPr lang="en-GB" dirty="0"/>
          </a:p>
          <a:p>
            <a:r>
              <a:rPr lang="en-GB" dirty="0"/>
              <a:t>Ask if they have any other tips for managing their speed.</a:t>
            </a:r>
          </a:p>
        </p:txBody>
      </p:sp>
      <p:sp>
        <p:nvSpPr>
          <p:cNvPr id="4" name="Slide Number Placeholder 3"/>
          <p:cNvSpPr>
            <a:spLocks noGrp="1"/>
          </p:cNvSpPr>
          <p:nvPr>
            <p:ph type="sldNum" sz="quarter" idx="5"/>
          </p:nvPr>
        </p:nvSpPr>
        <p:spPr/>
        <p:txBody>
          <a:bodyPr/>
          <a:lstStyle/>
          <a:p>
            <a:fld id="{F0A5EA2A-9870-49DA-B982-5C0E83C0E355}" type="slidenum">
              <a:rPr lang="en-GB" smtClean="0"/>
              <a:t>13</a:t>
            </a:fld>
            <a:endParaRPr lang="en-GB"/>
          </a:p>
        </p:txBody>
      </p:sp>
    </p:spTree>
    <p:extLst>
      <p:ext uri="{BB962C8B-B14F-4D97-AF65-F5344CB8AC3E}">
        <p14:creationId xmlns:p14="http://schemas.microsoft.com/office/powerpoint/2010/main" val="12265206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0A5EA2A-9870-49DA-B982-5C0E83C0E355}" type="slidenum">
              <a:rPr lang="en-GB" smtClean="0"/>
              <a:t>14</a:t>
            </a:fld>
            <a:endParaRPr lang="en-GB"/>
          </a:p>
        </p:txBody>
      </p:sp>
    </p:spTree>
    <p:extLst>
      <p:ext uri="{BB962C8B-B14F-4D97-AF65-F5344CB8AC3E}">
        <p14:creationId xmlns:p14="http://schemas.microsoft.com/office/powerpoint/2010/main" val="2063749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infographic looks at the issue of drink driving globally.</a:t>
            </a:r>
          </a:p>
        </p:txBody>
      </p:sp>
      <p:sp>
        <p:nvSpPr>
          <p:cNvPr id="4" name="Slide Number Placeholder 3"/>
          <p:cNvSpPr>
            <a:spLocks noGrp="1"/>
          </p:cNvSpPr>
          <p:nvPr>
            <p:ph type="sldNum" sz="quarter" idx="5"/>
          </p:nvPr>
        </p:nvSpPr>
        <p:spPr/>
        <p:txBody>
          <a:bodyPr/>
          <a:lstStyle/>
          <a:p>
            <a:fld id="{F0A5EA2A-9870-49DA-B982-5C0E83C0E355}" type="slidenum">
              <a:rPr lang="en-GB" smtClean="0"/>
              <a:t>15</a:t>
            </a:fld>
            <a:endParaRPr lang="en-GB"/>
          </a:p>
        </p:txBody>
      </p:sp>
    </p:spTree>
    <p:extLst>
      <p:ext uri="{BB962C8B-B14F-4D97-AF65-F5344CB8AC3E}">
        <p14:creationId xmlns:p14="http://schemas.microsoft.com/office/powerpoint/2010/main" val="26913712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‘morning after’ is an especially dangerous time, as even if there is still alcohol in the bloodstream, the driver wakes up and does not feel drunk BUT they will still be impaired.</a:t>
            </a:r>
          </a:p>
          <a:p>
            <a:endParaRPr lang="en-GB" dirty="0"/>
          </a:p>
          <a:p>
            <a:r>
              <a:rPr lang="en-GB" dirty="0"/>
              <a:t>There is nothing but TIME that will get the alcohol out of the body.</a:t>
            </a:r>
          </a:p>
        </p:txBody>
      </p:sp>
      <p:sp>
        <p:nvSpPr>
          <p:cNvPr id="4" name="Slide Number Placeholder 3"/>
          <p:cNvSpPr>
            <a:spLocks noGrp="1"/>
          </p:cNvSpPr>
          <p:nvPr>
            <p:ph type="sldNum" sz="quarter" idx="5"/>
          </p:nvPr>
        </p:nvSpPr>
        <p:spPr/>
        <p:txBody>
          <a:bodyPr/>
          <a:lstStyle/>
          <a:p>
            <a:fld id="{F0A5EA2A-9870-49DA-B982-5C0E83C0E355}" type="slidenum">
              <a:rPr lang="en-GB" smtClean="0"/>
              <a:t>16</a:t>
            </a:fld>
            <a:endParaRPr lang="en-GB"/>
          </a:p>
        </p:txBody>
      </p:sp>
    </p:spTree>
    <p:extLst>
      <p:ext uri="{BB962C8B-B14F-4D97-AF65-F5344CB8AC3E}">
        <p14:creationId xmlns:p14="http://schemas.microsoft.com/office/powerpoint/2010/main" val="2117496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Use this slide to help people work out how much they normally drink and how many units this equates to.</a:t>
            </a:r>
          </a:p>
          <a:p>
            <a:endParaRPr lang="en-GB" dirty="0"/>
          </a:p>
          <a:p>
            <a:r>
              <a:rPr lang="en-GB" dirty="0"/>
              <a:t>Take some popular local drinks,  find out their usual strength and volume, and use these to calculate how many units each drink contains.</a:t>
            </a:r>
          </a:p>
          <a:p>
            <a:endParaRPr lang="en-GB" dirty="0"/>
          </a:p>
          <a:p>
            <a:r>
              <a:rPr lang="en-GB" dirty="0"/>
              <a:t>Everyone has a different tolerance to alcohol, so you should take this into account when delivering the training.  What is a lot of alcohol to one person might not be to someone else.</a:t>
            </a:r>
          </a:p>
        </p:txBody>
      </p:sp>
      <p:sp>
        <p:nvSpPr>
          <p:cNvPr id="4" name="Slide Number Placeholder 3"/>
          <p:cNvSpPr>
            <a:spLocks noGrp="1"/>
          </p:cNvSpPr>
          <p:nvPr>
            <p:ph type="sldNum" sz="quarter" idx="5"/>
          </p:nvPr>
        </p:nvSpPr>
        <p:spPr/>
        <p:txBody>
          <a:bodyPr/>
          <a:lstStyle/>
          <a:p>
            <a:fld id="{F0A5EA2A-9870-49DA-B982-5C0E83C0E355}" type="slidenum">
              <a:rPr lang="en-GB" smtClean="0"/>
              <a:t>17</a:t>
            </a:fld>
            <a:endParaRPr lang="en-GB"/>
          </a:p>
        </p:txBody>
      </p:sp>
    </p:spTree>
    <p:extLst>
      <p:ext uri="{BB962C8B-B14F-4D97-AF65-F5344CB8AC3E}">
        <p14:creationId xmlns:p14="http://schemas.microsoft.com/office/powerpoint/2010/main" val="40336979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slide shows that drugs have on drivers.</a:t>
            </a:r>
          </a:p>
          <a:p>
            <a:endParaRPr lang="en-GB" dirty="0"/>
          </a:p>
          <a:p>
            <a:r>
              <a:rPr lang="en-GB" dirty="0"/>
              <a:t>You should align this slide with whatever your policies and procedures say about the use of drugs and what the consequences to the employee are.</a:t>
            </a:r>
          </a:p>
          <a:p>
            <a:endParaRPr lang="en-GB" dirty="0"/>
          </a:p>
          <a:p>
            <a:r>
              <a:rPr lang="en-GB" dirty="0"/>
              <a:t>It is also important to remember that some medicines – both those prescribed by a doctor and those that can be purchased in a pharmacy – can increase the risk of being involved in a collision.  If the label says, for example, may cause drowsiness, then don’t drive.  Employees should always check with their doctor or a pharmacists about whether the medicines they are taking allow them to drive safely.</a:t>
            </a:r>
          </a:p>
        </p:txBody>
      </p:sp>
      <p:sp>
        <p:nvSpPr>
          <p:cNvPr id="4" name="Slide Number Placeholder 3"/>
          <p:cNvSpPr>
            <a:spLocks noGrp="1"/>
          </p:cNvSpPr>
          <p:nvPr>
            <p:ph type="sldNum" sz="quarter" idx="5"/>
          </p:nvPr>
        </p:nvSpPr>
        <p:spPr/>
        <p:txBody>
          <a:bodyPr/>
          <a:lstStyle/>
          <a:p>
            <a:fld id="{F0A5EA2A-9870-49DA-B982-5C0E83C0E355}" type="slidenum">
              <a:rPr lang="en-GB" smtClean="0"/>
              <a:t>18</a:t>
            </a:fld>
            <a:endParaRPr lang="en-GB"/>
          </a:p>
        </p:txBody>
      </p:sp>
    </p:spTree>
    <p:extLst>
      <p:ext uri="{BB962C8B-B14F-4D97-AF65-F5344CB8AC3E}">
        <p14:creationId xmlns:p14="http://schemas.microsoft.com/office/powerpoint/2010/main" val="1369245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a dramatic video from the UK, produced to mark </a:t>
            </a:r>
            <a:r>
              <a:rPr lang="en-US" dirty="0"/>
              <a:t>the 50th anniversary of anti-drink drive campaigning there. Although road deaths caused by drink drivers in the UK have fallen significantly from 1,640 in 1967 to 230 deaths in 2012, this film reminds viewers that one death on our roads is still one too many.</a:t>
            </a:r>
          </a:p>
          <a:p>
            <a:endParaRPr lang="en-US" dirty="0"/>
          </a:p>
          <a:p>
            <a:r>
              <a:rPr lang="en-US" dirty="0"/>
              <a:t>Equate these figures to the drink drive statistics locally.</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19</a:t>
            </a:fld>
            <a:endParaRPr lang="en-GB"/>
          </a:p>
        </p:txBody>
      </p:sp>
    </p:spTree>
    <p:extLst>
      <p:ext uri="{BB962C8B-B14F-4D97-AF65-F5344CB8AC3E}">
        <p14:creationId xmlns:p14="http://schemas.microsoft.com/office/powerpoint/2010/main" val="14536094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0A5EA2A-9870-49DA-B982-5C0E83C0E355}" type="slidenum">
              <a:rPr lang="en-GB" smtClean="0"/>
              <a:t>20</a:t>
            </a:fld>
            <a:endParaRPr lang="en-GB"/>
          </a:p>
        </p:txBody>
      </p:sp>
    </p:spTree>
    <p:extLst>
      <p:ext uri="{BB962C8B-B14F-4D97-AF65-F5344CB8AC3E}">
        <p14:creationId xmlns:p14="http://schemas.microsoft.com/office/powerpoint/2010/main" val="342361136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infographic focuses on the biggest distraction – the use of phones / smartphones.  Research from around the World has shown that drivers using a phone, whether this is hand held or hands-free, have a 4x risk of being involved in a crash.</a:t>
            </a:r>
          </a:p>
          <a:p>
            <a:endParaRPr lang="en-GB" dirty="0"/>
          </a:p>
          <a:p>
            <a:r>
              <a:rPr lang="en-GB" dirty="0"/>
              <a:t>You should raise awareness of the risks involved, and make sure that you do not encourage or endorse the use of phones when driving, and that you never call an employee when you know that they are driving, and if you do call at it is obvious that they are driving, end the call immediately.</a:t>
            </a:r>
          </a:p>
          <a:p>
            <a:endParaRPr lang="en-GB" dirty="0"/>
          </a:p>
          <a:p>
            <a:r>
              <a:rPr lang="en-GB" dirty="0"/>
              <a:t>Remember that there are many other distracting things that drivers do – talking to passengers, eating, drinking, personal grooming are some examples.  You should ensure that the message you send to your drivers is very clear – when driving, their entire focus should be on safe driving and nothing else.</a:t>
            </a:r>
          </a:p>
        </p:txBody>
      </p:sp>
      <p:sp>
        <p:nvSpPr>
          <p:cNvPr id="4" name="Slide Number Placeholder 3"/>
          <p:cNvSpPr>
            <a:spLocks noGrp="1"/>
          </p:cNvSpPr>
          <p:nvPr>
            <p:ph type="sldNum" sz="quarter" idx="5"/>
          </p:nvPr>
        </p:nvSpPr>
        <p:spPr/>
        <p:txBody>
          <a:bodyPr/>
          <a:lstStyle/>
          <a:p>
            <a:fld id="{F0A5EA2A-9870-49DA-B982-5C0E83C0E355}" type="slidenum">
              <a:rPr lang="en-GB" smtClean="0"/>
              <a:t>21</a:t>
            </a:fld>
            <a:endParaRPr lang="en-GB"/>
          </a:p>
        </p:txBody>
      </p:sp>
    </p:spTree>
    <p:extLst>
      <p:ext uri="{BB962C8B-B14F-4D97-AF65-F5344CB8AC3E}">
        <p14:creationId xmlns:p14="http://schemas.microsoft.com/office/powerpoint/2010/main" val="379318319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a good introduction to some of the distractions that should be avoided when driving.</a:t>
            </a:r>
          </a:p>
          <a:p>
            <a:endParaRPr lang="en-GB" dirty="0"/>
          </a:p>
          <a:p>
            <a:r>
              <a:rPr lang="en-GB" dirty="0"/>
              <a:t>Ask what they find distracting when driving.</a:t>
            </a:r>
          </a:p>
        </p:txBody>
      </p:sp>
      <p:sp>
        <p:nvSpPr>
          <p:cNvPr id="4" name="Slide Number Placeholder 3"/>
          <p:cNvSpPr>
            <a:spLocks noGrp="1"/>
          </p:cNvSpPr>
          <p:nvPr>
            <p:ph type="sldNum" sz="quarter" idx="5"/>
          </p:nvPr>
        </p:nvSpPr>
        <p:spPr/>
        <p:txBody>
          <a:bodyPr/>
          <a:lstStyle/>
          <a:p>
            <a:fld id="{F0A5EA2A-9870-49DA-B982-5C0E83C0E355}" type="slidenum">
              <a:rPr lang="en-GB" smtClean="0"/>
              <a:t>22</a:t>
            </a:fld>
            <a:endParaRPr lang="en-GB"/>
          </a:p>
        </p:txBody>
      </p:sp>
    </p:spTree>
    <p:extLst>
      <p:ext uri="{BB962C8B-B14F-4D97-AF65-F5344CB8AC3E}">
        <p14:creationId xmlns:p14="http://schemas.microsoft.com/office/powerpoint/2010/main" val="280880058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a cinema advert used to demonstrate the distracting effect of answering / looking at a telephone.</a:t>
            </a:r>
          </a:p>
          <a:p>
            <a:endParaRPr lang="en-GB" dirty="0"/>
          </a:p>
          <a:p>
            <a:r>
              <a:rPr lang="en-GB" dirty="0"/>
              <a:t>Research from around the World shows that drivers who use a telephone – whether this is hand held or hands-free – have a 4x increased risk of being involved in a crash.  Someone having a hands-free telephone conversation has similar reaction times to a driver at 2-3x the legal limit.</a:t>
            </a:r>
          </a:p>
          <a:p>
            <a:endParaRPr lang="en-GB" dirty="0"/>
          </a:p>
          <a:p>
            <a:r>
              <a:rPr lang="en-GB" dirty="0"/>
              <a:t>You should obviously never use your smartphone to text, email, use social media etc.</a:t>
            </a:r>
          </a:p>
          <a:p>
            <a:endParaRPr lang="en-GB" dirty="0"/>
          </a:p>
          <a:p>
            <a:r>
              <a:rPr lang="en-GB" dirty="0"/>
              <a:t>Link this to your policy on the use of telephones when driving, and what the consequences are for non compliance.</a:t>
            </a:r>
          </a:p>
          <a:p>
            <a:endParaRPr lang="en-GB" dirty="0"/>
          </a:p>
          <a:p>
            <a:r>
              <a:rPr lang="en-GB" dirty="0"/>
              <a:t>The best thing to do is put your phone out of reach when driving, and update your voicemail to say that you may be driving so it would be unsafe to take the call.</a:t>
            </a:r>
          </a:p>
        </p:txBody>
      </p:sp>
      <p:sp>
        <p:nvSpPr>
          <p:cNvPr id="4" name="Slide Number Placeholder 3"/>
          <p:cNvSpPr>
            <a:spLocks noGrp="1"/>
          </p:cNvSpPr>
          <p:nvPr>
            <p:ph type="sldNum" sz="quarter" idx="5"/>
          </p:nvPr>
        </p:nvSpPr>
        <p:spPr/>
        <p:txBody>
          <a:bodyPr/>
          <a:lstStyle/>
          <a:p>
            <a:fld id="{F0A5EA2A-9870-49DA-B982-5C0E83C0E355}" type="slidenum">
              <a:rPr lang="en-GB" smtClean="0"/>
              <a:t>23</a:t>
            </a:fld>
            <a:endParaRPr lang="en-GB"/>
          </a:p>
        </p:txBody>
      </p:sp>
    </p:spTree>
    <p:extLst>
      <p:ext uri="{BB962C8B-B14F-4D97-AF65-F5344CB8AC3E}">
        <p14:creationId xmlns:p14="http://schemas.microsoft.com/office/powerpoint/2010/main" val="1519499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0A5EA2A-9870-49DA-B982-5C0E83C0E355}" type="slidenum">
              <a:rPr lang="en-GB" smtClean="0"/>
              <a:t>24</a:t>
            </a:fld>
            <a:endParaRPr lang="en-GB"/>
          </a:p>
        </p:txBody>
      </p:sp>
    </p:spTree>
    <p:extLst>
      <p:ext uri="{BB962C8B-B14F-4D97-AF65-F5344CB8AC3E}">
        <p14:creationId xmlns:p14="http://schemas.microsoft.com/office/powerpoint/2010/main" val="350462705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video is a good introduction to the risks of driving when tired, although done in a way that people can relate to.</a:t>
            </a:r>
          </a:p>
        </p:txBody>
      </p:sp>
      <p:sp>
        <p:nvSpPr>
          <p:cNvPr id="4" name="Slide Number Placeholder 3"/>
          <p:cNvSpPr>
            <a:spLocks noGrp="1"/>
          </p:cNvSpPr>
          <p:nvPr>
            <p:ph type="sldNum" sz="quarter" idx="5"/>
          </p:nvPr>
        </p:nvSpPr>
        <p:spPr/>
        <p:txBody>
          <a:bodyPr/>
          <a:lstStyle/>
          <a:p>
            <a:fld id="{F0A5EA2A-9870-49DA-B982-5C0E83C0E355}" type="slidenum">
              <a:rPr lang="en-GB" smtClean="0"/>
              <a:t>25</a:t>
            </a:fld>
            <a:endParaRPr lang="en-GB"/>
          </a:p>
        </p:txBody>
      </p:sp>
    </p:spTree>
    <p:extLst>
      <p:ext uri="{BB962C8B-B14F-4D97-AF65-F5344CB8AC3E}">
        <p14:creationId xmlns:p14="http://schemas.microsoft.com/office/powerpoint/2010/main" val="38976932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infographic looks at the risks associated with fatigue / driving when tired.</a:t>
            </a:r>
          </a:p>
          <a:p>
            <a:endParaRPr lang="en-GB" dirty="0"/>
          </a:p>
          <a:p>
            <a:r>
              <a:rPr lang="en-GB" dirty="0"/>
              <a:t>The increased crash risk and the comparison with drink-driving are the interesting facts to highlight here.</a:t>
            </a:r>
          </a:p>
        </p:txBody>
      </p:sp>
      <p:sp>
        <p:nvSpPr>
          <p:cNvPr id="4" name="Slide Number Placeholder 3"/>
          <p:cNvSpPr>
            <a:spLocks noGrp="1"/>
          </p:cNvSpPr>
          <p:nvPr>
            <p:ph type="sldNum" sz="quarter" idx="5"/>
          </p:nvPr>
        </p:nvSpPr>
        <p:spPr/>
        <p:txBody>
          <a:bodyPr/>
          <a:lstStyle/>
          <a:p>
            <a:fld id="{F0A5EA2A-9870-49DA-B982-5C0E83C0E355}" type="slidenum">
              <a:rPr lang="en-GB" smtClean="0"/>
              <a:t>26</a:t>
            </a:fld>
            <a:endParaRPr lang="en-GB"/>
          </a:p>
        </p:txBody>
      </p:sp>
    </p:spTree>
    <p:extLst>
      <p:ext uri="{BB962C8B-B14F-4D97-AF65-F5344CB8AC3E}">
        <p14:creationId xmlns:p14="http://schemas.microsoft.com/office/powerpoint/2010/main" val="20783179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Employees should never start a journey if they are feeling tired.  It is vital that, on longer journeys, sufficient breaks are taken. Don’t use caffeine (or any other stimulants) as a way of holding off fatigue – these are a short term fix and NOT a substitute for good planning and getting sufficient sleep.</a:t>
            </a:r>
          </a:p>
          <a:p>
            <a:endParaRPr lang="en-GB" dirty="0"/>
          </a:p>
          <a:p>
            <a:r>
              <a:rPr lang="en-GB" dirty="0"/>
              <a:t>An employee’s home life / personal circumstances can influence the duration and quality of sleep they get, so they must take responsibility for ensuring that they arrive at work well-rested.</a:t>
            </a:r>
          </a:p>
          <a:p>
            <a:endParaRPr lang="en-GB" dirty="0"/>
          </a:p>
          <a:p>
            <a:r>
              <a:rPr lang="en-GB" dirty="0"/>
              <a:t>Never drive between 02:00-06:00, and if possible avoid driving between 14:00-16:00.  The body’s natural rhythms promote sleepiness at these times, and will increase the risk of a collision occurring.  The afternoon dip in our body clocks is made worse after heavy meals, so have a light lunch if driving in the afternoon.</a:t>
            </a:r>
          </a:p>
          <a:p>
            <a:endParaRPr lang="en-GB" dirty="0"/>
          </a:p>
          <a:p>
            <a:r>
              <a:rPr lang="en-GB" dirty="0"/>
              <a:t>Drivers who suffer from sleep apnoea will have poor quality sleep and must get this treated before being allowed to drive.</a:t>
            </a:r>
          </a:p>
          <a:p>
            <a:endParaRPr lang="en-GB" dirty="0"/>
          </a:p>
          <a:p>
            <a:r>
              <a:rPr lang="en-GB" dirty="0"/>
              <a:t>Things that DO NOT work – opening the window, turning up the A/C, listening to loud music.</a:t>
            </a:r>
          </a:p>
        </p:txBody>
      </p:sp>
      <p:sp>
        <p:nvSpPr>
          <p:cNvPr id="4" name="Slide Number Placeholder 3"/>
          <p:cNvSpPr>
            <a:spLocks noGrp="1"/>
          </p:cNvSpPr>
          <p:nvPr>
            <p:ph type="sldNum" sz="quarter" idx="5"/>
          </p:nvPr>
        </p:nvSpPr>
        <p:spPr/>
        <p:txBody>
          <a:bodyPr/>
          <a:lstStyle/>
          <a:p>
            <a:fld id="{F0A5EA2A-9870-49DA-B982-5C0E83C0E355}" type="slidenum">
              <a:rPr lang="en-GB" smtClean="0"/>
              <a:t>27</a:t>
            </a:fld>
            <a:endParaRPr lang="en-GB"/>
          </a:p>
        </p:txBody>
      </p:sp>
    </p:spTree>
    <p:extLst>
      <p:ext uri="{BB962C8B-B14F-4D97-AF65-F5344CB8AC3E}">
        <p14:creationId xmlns:p14="http://schemas.microsoft.com/office/powerpoint/2010/main" val="404206805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module provides some advice about how to deal with adverse weather conditions – heavy rain / floods, snow &amp; ice, and fog.</a:t>
            </a:r>
          </a:p>
        </p:txBody>
      </p:sp>
      <p:sp>
        <p:nvSpPr>
          <p:cNvPr id="4" name="Slide Number Placeholder 3"/>
          <p:cNvSpPr>
            <a:spLocks noGrp="1"/>
          </p:cNvSpPr>
          <p:nvPr>
            <p:ph type="sldNum" sz="quarter" idx="5"/>
          </p:nvPr>
        </p:nvSpPr>
        <p:spPr/>
        <p:txBody>
          <a:bodyPr/>
          <a:lstStyle/>
          <a:p>
            <a:fld id="{F0A5EA2A-9870-49DA-B982-5C0E83C0E355}" type="slidenum">
              <a:rPr lang="en-GB" smtClean="0"/>
              <a:t>28</a:t>
            </a:fld>
            <a:endParaRPr lang="en-GB"/>
          </a:p>
        </p:txBody>
      </p:sp>
    </p:spTree>
    <p:extLst>
      <p:ext uri="{BB962C8B-B14F-4D97-AF65-F5344CB8AC3E}">
        <p14:creationId xmlns:p14="http://schemas.microsoft.com/office/powerpoint/2010/main" val="240889423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Asking yourself whether the journey is absolutely necessary is the most important question to ask.  Driver’s should never assume that they have to make the journey, otherwise they will get into trouble with their manager.  Refer here to the policies and procedures that you have in place.</a:t>
            </a:r>
          </a:p>
          <a:p>
            <a:endParaRPr lang="en-GB" dirty="0"/>
          </a:p>
          <a:p>
            <a:r>
              <a:rPr lang="en-GB" dirty="0"/>
              <a:t>Making sure that the vehicle is suitably equipped for the journey is another vital piece of advice – it is often too late to do this if poor weather is encountered during a journey.</a:t>
            </a:r>
          </a:p>
        </p:txBody>
      </p:sp>
      <p:sp>
        <p:nvSpPr>
          <p:cNvPr id="4" name="Slide Number Placeholder 3"/>
          <p:cNvSpPr>
            <a:spLocks noGrp="1"/>
          </p:cNvSpPr>
          <p:nvPr>
            <p:ph type="sldNum" sz="quarter" idx="5"/>
          </p:nvPr>
        </p:nvSpPr>
        <p:spPr/>
        <p:txBody>
          <a:bodyPr/>
          <a:lstStyle/>
          <a:p>
            <a:fld id="{F0A5EA2A-9870-49DA-B982-5C0E83C0E355}" type="slidenum">
              <a:rPr lang="en-GB" smtClean="0"/>
              <a:t>29</a:t>
            </a:fld>
            <a:endParaRPr lang="en-GB"/>
          </a:p>
        </p:txBody>
      </p:sp>
    </p:spTree>
    <p:extLst>
      <p:ext uri="{BB962C8B-B14F-4D97-AF65-F5344CB8AC3E}">
        <p14:creationId xmlns:p14="http://schemas.microsoft.com/office/powerpoint/2010/main" val="19990349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Make sure that you can see and be seen – this involves turning on your headlights, and also making sure that all windows are kept clear and smear-free inside and out, especially the windscreen.</a:t>
            </a:r>
          </a:p>
          <a:p>
            <a:endParaRPr lang="en-GB" dirty="0"/>
          </a:p>
          <a:p>
            <a:r>
              <a:rPr lang="en-GB" dirty="0"/>
              <a:t>The performance of the tyres is even more critical in poor weather, so they must be correctly inflated and, ideally, have at least 3mm of tread depth.</a:t>
            </a:r>
          </a:p>
          <a:p>
            <a:endParaRPr lang="en-GB" dirty="0"/>
          </a:p>
          <a:p>
            <a:r>
              <a:rPr lang="en-GB" dirty="0"/>
              <a:t>Always increase the following distance to the vehicle in front – this should be at least 4 seconds (counting from when the vehicle in front passes, for example, a lamp-post until you arrive at the same post).</a:t>
            </a:r>
          </a:p>
          <a:p>
            <a:endParaRPr lang="en-GB" dirty="0"/>
          </a:p>
          <a:p>
            <a:r>
              <a:rPr lang="en-GB" dirty="0"/>
              <a:t>If the vehicle starts to aquaplane, then the speed is too high.  Ease off the accelerator, avoid steering (as the  vehicle will travel in the direction of the wheels once they regain grip) and you will soon regain control once your speed drops.</a:t>
            </a:r>
          </a:p>
          <a:p>
            <a:endParaRPr lang="en-GB" dirty="0"/>
          </a:p>
          <a:p>
            <a:r>
              <a:rPr lang="en-GB" dirty="0"/>
              <a:t>Avoid driving into flooded areas, as you may become stuck and put yourself in danger.</a:t>
            </a:r>
          </a:p>
        </p:txBody>
      </p:sp>
      <p:sp>
        <p:nvSpPr>
          <p:cNvPr id="4" name="Slide Number Placeholder 3"/>
          <p:cNvSpPr>
            <a:spLocks noGrp="1"/>
          </p:cNvSpPr>
          <p:nvPr>
            <p:ph type="sldNum" sz="quarter" idx="5"/>
          </p:nvPr>
        </p:nvSpPr>
        <p:spPr/>
        <p:txBody>
          <a:bodyPr/>
          <a:lstStyle/>
          <a:p>
            <a:fld id="{F0A5EA2A-9870-49DA-B982-5C0E83C0E355}" type="slidenum">
              <a:rPr lang="en-GB" smtClean="0"/>
              <a:t>30</a:t>
            </a:fld>
            <a:endParaRPr lang="en-GB"/>
          </a:p>
        </p:txBody>
      </p:sp>
    </p:spTree>
    <p:extLst>
      <p:ext uri="{BB962C8B-B14F-4D97-AF65-F5344CB8AC3E}">
        <p14:creationId xmlns:p14="http://schemas.microsoft.com/office/powerpoint/2010/main" val="246705121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Due to the significantly increased risks, try and avoid journeys in these conditions, especially if the authorities have not treated the roads / if it is the first snowfall of the season / if your vehicle is not suitably equipped).</a:t>
            </a:r>
          </a:p>
          <a:p>
            <a:endParaRPr lang="en-GB" dirty="0"/>
          </a:p>
          <a:p>
            <a:r>
              <a:rPr lang="en-GB" dirty="0"/>
              <a:t>If the authorities advise against travel then do not make the journey.</a:t>
            </a:r>
          </a:p>
          <a:p>
            <a:endParaRPr lang="en-GB" dirty="0"/>
          </a:p>
          <a:p>
            <a:r>
              <a:rPr lang="en-GB" dirty="0"/>
              <a:t>If the journey is necessary, following distance must be significantly increased.  It can take up to 10x longer to stop on icy roads.</a:t>
            </a:r>
          </a:p>
          <a:p>
            <a:endParaRPr lang="en-GB" dirty="0"/>
          </a:p>
          <a:p>
            <a:r>
              <a:rPr lang="en-GB" dirty="0"/>
              <a:t>All inputs into the car – steering, braking and accelerating – must be gentle to avoid skidding.</a:t>
            </a:r>
          </a:p>
        </p:txBody>
      </p:sp>
      <p:sp>
        <p:nvSpPr>
          <p:cNvPr id="4" name="Slide Number Placeholder 3"/>
          <p:cNvSpPr>
            <a:spLocks noGrp="1"/>
          </p:cNvSpPr>
          <p:nvPr>
            <p:ph type="sldNum" sz="quarter" idx="5"/>
          </p:nvPr>
        </p:nvSpPr>
        <p:spPr/>
        <p:txBody>
          <a:bodyPr/>
          <a:lstStyle/>
          <a:p>
            <a:fld id="{F0A5EA2A-9870-49DA-B982-5C0E83C0E355}" type="slidenum">
              <a:rPr lang="en-GB" smtClean="0"/>
              <a:t>31</a:t>
            </a:fld>
            <a:endParaRPr lang="en-GB"/>
          </a:p>
        </p:txBody>
      </p:sp>
    </p:spTree>
    <p:extLst>
      <p:ext uri="{BB962C8B-B14F-4D97-AF65-F5344CB8AC3E}">
        <p14:creationId xmlns:p14="http://schemas.microsoft.com/office/powerpoint/2010/main" val="128380653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Always make sure that you can stop in the distance you can see ahead to be clear – in dense fog, this may mean that you are driving at walking pace.  In these conditions it is safer to stop in a safe place (off the carriageway) and wait for conditions to improve. Remember, you need to consider your safety not just from in front, but consider how following drivers may be driving – the risk of rear end crashes are greatly increased in these conditions.</a:t>
            </a:r>
          </a:p>
          <a:p>
            <a:endParaRPr lang="en-GB" dirty="0"/>
          </a:p>
          <a:p>
            <a:r>
              <a:rPr lang="en-GB" dirty="0"/>
              <a:t>Avoid following the rear lights of the vehicle in front, as there is no guarantee that the driver is following the correct path.  Instead, use the edge of the road as your guide.</a:t>
            </a:r>
          </a:p>
          <a:p>
            <a:endParaRPr lang="en-GB" dirty="0"/>
          </a:p>
          <a:p>
            <a:r>
              <a:rPr lang="en-GB" dirty="0"/>
              <a:t>To get additional information about the surrounding traffic, turn off the radio and wind down your windows.  This is especially important at junctions.</a:t>
            </a:r>
          </a:p>
        </p:txBody>
      </p:sp>
      <p:sp>
        <p:nvSpPr>
          <p:cNvPr id="4" name="Slide Number Placeholder 3"/>
          <p:cNvSpPr>
            <a:spLocks noGrp="1"/>
          </p:cNvSpPr>
          <p:nvPr>
            <p:ph type="sldNum" sz="quarter" idx="5"/>
          </p:nvPr>
        </p:nvSpPr>
        <p:spPr/>
        <p:txBody>
          <a:bodyPr/>
          <a:lstStyle/>
          <a:p>
            <a:fld id="{F0A5EA2A-9870-49DA-B982-5C0E83C0E355}" type="slidenum">
              <a:rPr lang="en-GB" smtClean="0"/>
              <a:t>32</a:t>
            </a:fld>
            <a:endParaRPr lang="en-GB"/>
          </a:p>
        </p:txBody>
      </p:sp>
    </p:spTree>
    <p:extLst>
      <p:ext uri="{BB962C8B-B14F-4D97-AF65-F5344CB8AC3E}">
        <p14:creationId xmlns:p14="http://schemas.microsoft.com/office/powerpoint/2010/main" val="328302027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0A5EA2A-9870-49DA-B982-5C0E83C0E355}" type="slidenum">
              <a:rPr lang="en-GB" smtClean="0"/>
              <a:t>33</a:t>
            </a:fld>
            <a:endParaRPr lang="en-GB"/>
          </a:p>
        </p:txBody>
      </p:sp>
    </p:spTree>
    <p:extLst>
      <p:ext uri="{BB962C8B-B14F-4D97-AF65-F5344CB8AC3E}">
        <p14:creationId xmlns:p14="http://schemas.microsoft.com/office/powerpoint/2010/main" val="341027122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why rear end collisions occur?</a:t>
            </a:r>
          </a:p>
          <a:p>
            <a:endParaRPr lang="en-GB" dirty="0"/>
          </a:p>
          <a:p>
            <a:r>
              <a:rPr lang="en-GB" dirty="0"/>
              <a:t>Some of the reasons:</a:t>
            </a:r>
          </a:p>
          <a:p>
            <a:pPr marL="171450" indent="-171450">
              <a:buFont typeface="Arial" panose="020B0604020202020204" pitchFamily="34" charset="0"/>
              <a:buChar char="•"/>
            </a:pPr>
            <a:r>
              <a:rPr lang="en-GB" dirty="0"/>
              <a:t>Driving too fast</a:t>
            </a:r>
          </a:p>
          <a:p>
            <a:pPr marL="171450" indent="-171450">
              <a:buFont typeface="Arial" panose="020B0604020202020204" pitchFamily="34" charset="0"/>
              <a:buChar char="•"/>
            </a:pPr>
            <a:r>
              <a:rPr lang="en-GB" dirty="0"/>
              <a:t>Driving too close</a:t>
            </a:r>
          </a:p>
          <a:p>
            <a:pPr marL="171450" indent="-171450">
              <a:buFont typeface="Arial" panose="020B0604020202020204" pitchFamily="34" charset="0"/>
              <a:buChar char="•"/>
            </a:pPr>
            <a:r>
              <a:rPr lang="en-GB" dirty="0"/>
              <a:t>Distracted driving (e.g. the driver is on the phone)</a:t>
            </a:r>
          </a:p>
          <a:p>
            <a:pPr marL="171450" indent="-171450">
              <a:buFont typeface="Arial" panose="020B0604020202020204" pitchFamily="34" charset="0"/>
              <a:buChar char="•"/>
            </a:pPr>
            <a:r>
              <a:rPr lang="en-GB" dirty="0"/>
              <a:t>Fatigued driving (the driver is tired and not concentrating)</a:t>
            </a:r>
          </a:p>
          <a:p>
            <a:pPr marL="171450" indent="-171450">
              <a:buFont typeface="Arial" panose="020B0604020202020204" pitchFamily="34" charset="0"/>
              <a:buChar char="•"/>
            </a:pPr>
            <a:r>
              <a:rPr lang="en-GB" dirty="0"/>
              <a:t>Impaired driving (the driver is under the influence of drink / drugs / medicine)</a:t>
            </a:r>
          </a:p>
          <a:p>
            <a:pPr marL="171450" indent="-171450">
              <a:buFont typeface="Arial" panose="020B0604020202020204" pitchFamily="34" charset="0"/>
              <a:buChar char="•"/>
            </a:pPr>
            <a:r>
              <a:rPr lang="en-GB" dirty="0"/>
              <a:t>There is a vehicle defect (e.g. brakes)</a:t>
            </a:r>
          </a:p>
        </p:txBody>
      </p:sp>
      <p:sp>
        <p:nvSpPr>
          <p:cNvPr id="4" name="Slide Number Placeholder 3"/>
          <p:cNvSpPr>
            <a:spLocks noGrp="1"/>
          </p:cNvSpPr>
          <p:nvPr>
            <p:ph type="sldNum" sz="quarter" idx="5"/>
          </p:nvPr>
        </p:nvSpPr>
        <p:spPr/>
        <p:txBody>
          <a:bodyPr/>
          <a:lstStyle/>
          <a:p>
            <a:fld id="{F0A5EA2A-9870-49DA-B982-5C0E83C0E355}" type="slidenum">
              <a:rPr lang="en-GB" smtClean="0"/>
              <a:t>34</a:t>
            </a:fld>
            <a:endParaRPr lang="en-GB"/>
          </a:p>
        </p:txBody>
      </p:sp>
    </p:spTree>
    <p:extLst>
      <p:ext uri="{BB962C8B-B14F-4D97-AF65-F5344CB8AC3E}">
        <p14:creationId xmlns:p14="http://schemas.microsoft.com/office/powerpoint/2010/main" val="59290228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Stress the importance of safe following distances.  A typical objection is that other drivers will keep moving into that space – but does this really matter, and how much will that delay the journey in reality?</a:t>
            </a:r>
          </a:p>
          <a:p>
            <a:endParaRPr lang="en-GB" dirty="0"/>
          </a:p>
          <a:p>
            <a:r>
              <a:rPr lang="en-GB" dirty="0"/>
              <a:t>If the person behind is travelling too close, gradually decrease speed to increase the distance that you have to the vehicle in front of you.  This provides additional barking space for you and gives the following driver a better opportunity to overtake.  If possible, pull over to let them pass.</a:t>
            </a:r>
          </a:p>
          <a:p>
            <a:endParaRPr lang="en-GB" dirty="0"/>
          </a:p>
          <a:p>
            <a:r>
              <a:rPr lang="en-GB" dirty="0"/>
              <a:t>Avoid using you phone when driving – even hands-free calls mean that you have the same reaction times as someone at 2-3x the drink-drive limit.</a:t>
            </a:r>
          </a:p>
          <a:p>
            <a:endParaRPr lang="en-GB" dirty="0"/>
          </a:p>
          <a:p>
            <a:r>
              <a:rPr lang="en-GB" dirty="0"/>
              <a:t>Pay special attention to your tyres – these should be correctly inflated and have at least the minimum legal tread depth, ideally more (especially in wet weather conditions).</a:t>
            </a:r>
          </a:p>
          <a:p>
            <a:endParaRPr lang="en-GB" dirty="0"/>
          </a:p>
          <a:p>
            <a:r>
              <a:rPr lang="en-GB" dirty="0"/>
              <a:t>Select collision avoidance technology for your vehicle such as AEB, which at certain speeds will help avoid rear end collisions if the driver fails to react in time to slowing / stopped traffic ahead.</a:t>
            </a:r>
          </a:p>
        </p:txBody>
      </p:sp>
      <p:sp>
        <p:nvSpPr>
          <p:cNvPr id="4" name="Slide Number Placeholder 3"/>
          <p:cNvSpPr>
            <a:spLocks noGrp="1"/>
          </p:cNvSpPr>
          <p:nvPr>
            <p:ph type="sldNum" sz="quarter" idx="5"/>
          </p:nvPr>
        </p:nvSpPr>
        <p:spPr/>
        <p:txBody>
          <a:bodyPr/>
          <a:lstStyle/>
          <a:p>
            <a:fld id="{F0A5EA2A-9870-49DA-B982-5C0E83C0E355}" type="slidenum">
              <a:rPr lang="en-GB" smtClean="0"/>
              <a:t>35</a:t>
            </a:fld>
            <a:endParaRPr lang="en-GB"/>
          </a:p>
        </p:txBody>
      </p:sp>
    </p:spTree>
    <p:extLst>
      <p:ext uri="{BB962C8B-B14F-4D97-AF65-F5344CB8AC3E}">
        <p14:creationId xmlns:p14="http://schemas.microsoft.com/office/powerpoint/2010/main" val="386862335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0A5EA2A-9870-49DA-B982-5C0E83C0E355}" type="slidenum">
              <a:rPr lang="en-GB" smtClean="0"/>
              <a:t>36</a:t>
            </a:fld>
            <a:endParaRPr lang="en-GB"/>
          </a:p>
        </p:txBody>
      </p:sp>
    </p:spTree>
    <p:extLst>
      <p:ext uri="{BB962C8B-B14F-4D97-AF65-F5344CB8AC3E}">
        <p14:creationId xmlns:p14="http://schemas.microsoft.com/office/powerpoint/2010/main" val="335282857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After a breakdown, and especially a collision, it is sometimes difficult to think rationally.  By following this advice it minimises the chance of making the situation worse by having a secondary incident.</a:t>
            </a:r>
          </a:p>
          <a:p>
            <a:endParaRPr lang="en-GB" dirty="0"/>
          </a:p>
          <a:p>
            <a:r>
              <a:rPr lang="en-GB" dirty="0"/>
              <a:t>The biggest risk when there is a stationary vehicle on or off the carriageway is of that vehicle getting hit by oncoming traffic, especially on faster roads, so this advice is based on getting everybody out of the vehicle and getting to a position of safety as soon as possible.</a:t>
            </a:r>
          </a:p>
          <a:p>
            <a:endParaRPr lang="en-GB" dirty="0"/>
          </a:p>
          <a:p>
            <a:r>
              <a:rPr lang="en-GB" dirty="0"/>
              <a:t>Make sure that you carry high visibility jackets/vests INSIDE the passenger cabin, and have enough for all potential vehicle occupants.  It is no use having these in the boot as there is a risk of collision when getting out of the vehicle to retrieve them.</a:t>
            </a:r>
          </a:p>
          <a:p>
            <a:endParaRPr lang="en-GB" dirty="0"/>
          </a:p>
          <a:p>
            <a:r>
              <a:rPr lang="en-GB" dirty="0"/>
              <a:t>When calling the emergency services / breakdown services, make sure that you give them an accurate location.</a:t>
            </a:r>
          </a:p>
        </p:txBody>
      </p:sp>
      <p:sp>
        <p:nvSpPr>
          <p:cNvPr id="4" name="Slide Number Placeholder 3"/>
          <p:cNvSpPr>
            <a:spLocks noGrp="1"/>
          </p:cNvSpPr>
          <p:nvPr>
            <p:ph type="sldNum" sz="quarter" idx="5"/>
          </p:nvPr>
        </p:nvSpPr>
        <p:spPr/>
        <p:txBody>
          <a:bodyPr/>
          <a:lstStyle/>
          <a:p>
            <a:fld id="{F0A5EA2A-9870-49DA-B982-5C0E83C0E355}" type="slidenum">
              <a:rPr lang="en-GB" smtClean="0"/>
              <a:t>37</a:t>
            </a:fld>
            <a:endParaRPr lang="en-GB"/>
          </a:p>
        </p:txBody>
      </p:sp>
    </p:spTree>
    <p:extLst>
      <p:ext uri="{BB962C8B-B14F-4D97-AF65-F5344CB8AC3E}">
        <p14:creationId xmlns:p14="http://schemas.microsoft.com/office/powerpoint/2010/main" val="282037284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Always make sure that you and your passengers are in a position of safety.</a:t>
            </a:r>
          </a:p>
          <a:p>
            <a:endParaRPr lang="en-GB" dirty="0"/>
          </a:p>
          <a:p>
            <a:r>
              <a:rPr lang="en-GB" dirty="0"/>
              <a:t>If there has been a collision and others are injured, make sure that you manage your own safety and the safety of the scene first, before attempting to help others – you do not want to make the situation worse by getting involved in a secondary collision.</a:t>
            </a:r>
          </a:p>
          <a:p>
            <a:endParaRPr lang="en-GB" dirty="0"/>
          </a:p>
          <a:p>
            <a:r>
              <a:rPr lang="en-GB" dirty="0"/>
              <a:t>If you can’t get your vehicle to apposition of safety, only exit the vehicle if you can be sure that there is no on-coming traffic.</a:t>
            </a:r>
          </a:p>
          <a:p>
            <a:endParaRPr lang="en-GB" dirty="0"/>
          </a:p>
          <a:p>
            <a:r>
              <a:rPr lang="en-GB" dirty="0"/>
              <a:t>Never be tempted to carry out roadside repairs (e.g. changing a wheel) as the risk of being involved in a collision is too high.  Always get a breakdown service or a garage to do this for you.</a:t>
            </a:r>
          </a:p>
        </p:txBody>
      </p:sp>
      <p:sp>
        <p:nvSpPr>
          <p:cNvPr id="4" name="Slide Number Placeholder 3"/>
          <p:cNvSpPr>
            <a:spLocks noGrp="1"/>
          </p:cNvSpPr>
          <p:nvPr>
            <p:ph type="sldNum" sz="quarter" idx="5"/>
          </p:nvPr>
        </p:nvSpPr>
        <p:spPr/>
        <p:txBody>
          <a:bodyPr/>
          <a:lstStyle/>
          <a:p>
            <a:fld id="{F0A5EA2A-9870-49DA-B982-5C0E83C0E355}" type="slidenum">
              <a:rPr lang="en-GB" smtClean="0"/>
              <a:t>38</a:t>
            </a:fld>
            <a:endParaRPr lang="en-GB"/>
          </a:p>
        </p:txBody>
      </p:sp>
    </p:spTree>
    <p:extLst>
      <p:ext uri="{BB962C8B-B14F-4D97-AF65-F5344CB8AC3E}">
        <p14:creationId xmlns:p14="http://schemas.microsoft.com/office/powerpoint/2010/main" val="368967713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0A5EA2A-9870-49DA-B982-5C0E83C0E355}" type="slidenum">
              <a:rPr lang="en-GB" smtClean="0"/>
              <a:t>39</a:t>
            </a:fld>
            <a:endParaRPr lang="en-GB"/>
          </a:p>
        </p:txBody>
      </p:sp>
    </p:spTree>
    <p:extLst>
      <p:ext uri="{BB962C8B-B14F-4D97-AF65-F5344CB8AC3E}">
        <p14:creationId xmlns:p14="http://schemas.microsoft.com/office/powerpoint/2010/main" val="416569542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infographic shows the benefits of wearing a seatbelt, and what the legislation and enforcement is like in different countries. Focus on the reduction fatalities for both front AND rear seat passengers.</a:t>
            </a:r>
          </a:p>
          <a:p>
            <a:endParaRPr lang="en-GB" dirty="0"/>
          </a:p>
          <a:p>
            <a:r>
              <a:rPr lang="en-GB" dirty="0"/>
              <a:t>Drivers always wear their seatbelts, and they should also ensures that everyone in the vehicle is wearing their seatbelt, regardless of any legal obligation to do so.</a:t>
            </a:r>
          </a:p>
          <a:p>
            <a:endParaRPr lang="en-GB" dirty="0"/>
          </a:p>
          <a:p>
            <a:r>
              <a:rPr lang="en-GB" dirty="0"/>
              <a:t>The driver should ensure that all seats in their vehicle have a 3-point seat belt fitted.</a:t>
            </a:r>
          </a:p>
        </p:txBody>
      </p:sp>
      <p:sp>
        <p:nvSpPr>
          <p:cNvPr id="4" name="Slide Number Placeholder 3"/>
          <p:cNvSpPr>
            <a:spLocks noGrp="1"/>
          </p:cNvSpPr>
          <p:nvPr>
            <p:ph type="sldNum" sz="quarter" idx="5"/>
          </p:nvPr>
        </p:nvSpPr>
        <p:spPr/>
        <p:txBody>
          <a:bodyPr/>
          <a:lstStyle/>
          <a:p>
            <a:fld id="{F0A5EA2A-9870-49DA-B982-5C0E83C0E355}" type="slidenum">
              <a:rPr lang="en-GB" smtClean="0"/>
              <a:t>40</a:t>
            </a:fld>
            <a:endParaRPr lang="en-GB"/>
          </a:p>
        </p:txBody>
      </p:sp>
    </p:spTree>
    <p:extLst>
      <p:ext uri="{BB962C8B-B14F-4D97-AF65-F5344CB8AC3E}">
        <p14:creationId xmlns:p14="http://schemas.microsoft.com/office/powerpoint/2010/main" val="330744400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a powerful video to remind everyone to wear their seatbelt.</a:t>
            </a:r>
          </a:p>
          <a:p>
            <a:endParaRPr lang="en-GB" dirty="0"/>
          </a:p>
          <a:p>
            <a:r>
              <a:rPr lang="en-GB" dirty="0"/>
              <a:t>Also discuss the importance of all passengers wearing their seatbelts – if a rear seat passenger is not wearing a seat belt, they could injure themselves AND anyone in the front seats in the event of a crash.</a:t>
            </a:r>
          </a:p>
          <a:p>
            <a:endParaRPr lang="en-GB" dirty="0"/>
          </a:p>
          <a:p>
            <a:r>
              <a:rPr lang="en-GB" dirty="0"/>
              <a:t>Also remind everyone of the importance of wearing a seatbelt whenever they are a passenger in any vehicle, including taxis.</a:t>
            </a:r>
          </a:p>
        </p:txBody>
      </p:sp>
      <p:sp>
        <p:nvSpPr>
          <p:cNvPr id="4" name="Slide Number Placeholder 3"/>
          <p:cNvSpPr>
            <a:spLocks noGrp="1"/>
          </p:cNvSpPr>
          <p:nvPr>
            <p:ph type="sldNum" sz="quarter" idx="5"/>
          </p:nvPr>
        </p:nvSpPr>
        <p:spPr/>
        <p:txBody>
          <a:bodyPr/>
          <a:lstStyle/>
          <a:p>
            <a:fld id="{F0A5EA2A-9870-49DA-B982-5C0E83C0E355}" type="slidenum">
              <a:rPr lang="en-GB" smtClean="0"/>
              <a:t>41</a:t>
            </a:fld>
            <a:endParaRPr lang="en-GB"/>
          </a:p>
        </p:txBody>
      </p:sp>
    </p:spTree>
    <p:extLst>
      <p:ext uri="{BB962C8B-B14F-4D97-AF65-F5344CB8AC3E}">
        <p14:creationId xmlns:p14="http://schemas.microsoft.com/office/powerpoint/2010/main" val="68946902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0A5EA2A-9870-49DA-B982-5C0E83C0E355}" type="slidenum">
              <a:rPr lang="en-GB" smtClean="0"/>
              <a:t>42</a:t>
            </a:fld>
            <a:endParaRPr lang="en-GB"/>
          </a:p>
        </p:txBody>
      </p:sp>
    </p:spTree>
    <p:extLst>
      <p:ext uri="{BB962C8B-B14F-4D97-AF65-F5344CB8AC3E}">
        <p14:creationId xmlns:p14="http://schemas.microsoft.com/office/powerpoint/2010/main" val="65402364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Only include this slide if you have employees using motorcycles / mopeds / scooters.</a:t>
            </a:r>
          </a:p>
          <a:p>
            <a:endParaRPr lang="en-GB" dirty="0"/>
          </a:p>
          <a:p>
            <a:r>
              <a:rPr lang="en-GB" dirty="0"/>
              <a:t>This infographic shows the benefit of wearing a helmet, and the legal situation around the World. Focus on the reduction in death and serious injury from wearing a helmet.</a:t>
            </a:r>
          </a:p>
          <a:p>
            <a:endParaRPr lang="en-GB" dirty="0"/>
          </a:p>
          <a:p>
            <a:r>
              <a:rPr lang="en-GB" dirty="0"/>
              <a:t>Regardless of the local laws in the countries where you are operating, you should ensure that employees always wear an approved helmet, and that this should always be fastened correctly.</a:t>
            </a:r>
          </a:p>
        </p:txBody>
      </p:sp>
      <p:sp>
        <p:nvSpPr>
          <p:cNvPr id="4" name="Slide Number Placeholder 3"/>
          <p:cNvSpPr>
            <a:spLocks noGrp="1"/>
          </p:cNvSpPr>
          <p:nvPr>
            <p:ph type="sldNum" sz="quarter" idx="5"/>
          </p:nvPr>
        </p:nvSpPr>
        <p:spPr/>
        <p:txBody>
          <a:bodyPr/>
          <a:lstStyle/>
          <a:p>
            <a:fld id="{F0A5EA2A-9870-49DA-B982-5C0E83C0E355}" type="slidenum">
              <a:rPr lang="en-GB" smtClean="0"/>
              <a:t>43</a:t>
            </a:fld>
            <a:endParaRPr lang="en-GB"/>
          </a:p>
        </p:txBody>
      </p:sp>
    </p:spTree>
    <p:extLst>
      <p:ext uri="{BB962C8B-B14F-4D97-AF65-F5344CB8AC3E}">
        <p14:creationId xmlns:p14="http://schemas.microsoft.com/office/powerpoint/2010/main" val="11598198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D89BDC-602A-4A29-BD31-7F33492DFED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8F24828-78D9-4981-9A50-6F1179DABC7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DB33CBF-CFF0-4020-B3E7-F98D518D9665}"/>
              </a:ext>
            </a:extLst>
          </p:cNvPr>
          <p:cNvSpPr>
            <a:spLocks noGrp="1"/>
          </p:cNvSpPr>
          <p:nvPr>
            <p:ph type="dt" sz="half" idx="10"/>
          </p:nvPr>
        </p:nvSpPr>
        <p:spPr/>
        <p:txBody>
          <a:bodyPr/>
          <a:lstStyle/>
          <a:p>
            <a:fld id="{DDA570AB-693D-4DF1-8A77-2C80BC3727F9}" type="datetimeFigureOut">
              <a:rPr lang="en-GB" smtClean="0"/>
              <a:t>24/03/2020</a:t>
            </a:fld>
            <a:endParaRPr lang="en-GB"/>
          </a:p>
        </p:txBody>
      </p:sp>
      <p:sp>
        <p:nvSpPr>
          <p:cNvPr id="5" name="Footer Placeholder 4">
            <a:extLst>
              <a:ext uri="{FF2B5EF4-FFF2-40B4-BE49-F238E27FC236}">
                <a16:creationId xmlns:a16="http://schemas.microsoft.com/office/drawing/2014/main" id="{E76A791A-CE72-4FFE-990A-D94324CA68E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683DDA4-DA38-4E4B-8C3F-B166E12390B5}"/>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1497695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BA802A-5593-4549-A426-FCCC8D4EB6C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A76B921-7374-4CCE-87E6-CFCCA40173F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3621158-8F1C-4FB2-91C9-74C7A5BC11AE}"/>
              </a:ext>
            </a:extLst>
          </p:cNvPr>
          <p:cNvSpPr>
            <a:spLocks noGrp="1"/>
          </p:cNvSpPr>
          <p:nvPr>
            <p:ph type="dt" sz="half" idx="10"/>
          </p:nvPr>
        </p:nvSpPr>
        <p:spPr/>
        <p:txBody>
          <a:bodyPr/>
          <a:lstStyle/>
          <a:p>
            <a:fld id="{DDA570AB-693D-4DF1-8A77-2C80BC3727F9}" type="datetimeFigureOut">
              <a:rPr lang="en-GB" smtClean="0"/>
              <a:t>24/03/2020</a:t>
            </a:fld>
            <a:endParaRPr lang="en-GB"/>
          </a:p>
        </p:txBody>
      </p:sp>
      <p:sp>
        <p:nvSpPr>
          <p:cNvPr id="5" name="Footer Placeholder 4">
            <a:extLst>
              <a:ext uri="{FF2B5EF4-FFF2-40B4-BE49-F238E27FC236}">
                <a16:creationId xmlns:a16="http://schemas.microsoft.com/office/drawing/2014/main" id="{4F05E98C-C476-443F-B056-8FD124049C8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4AF1E4F-A666-4D59-8BC2-66605D48A26C}"/>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13870045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1C717B-D6EB-4679-9511-173FFBC52B8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F54E7DF-EFB1-4360-BC3B-BEFF2FDB326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07A3246-E658-43A5-A1D5-010CE4C64BD0}"/>
              </a:ext>
            </a:extLst>
          </p:cNvPr>
          <p:cNvSpPr>
            <a:spLocks noGrp="1"/>
          </p:cNvSpPr>
          <p:nvPr>
            <p:ph type="dt" sz="half" idx="10"/>
          </p:nvPr>
        </p:nvSpPr>
        <p:spPr/>
        <p:txBody>
          <a:bodyPr/>
          <a:lstStyle/>
          <a:p>
            <a:fld id="{DDA570AB-693D-4DF1-8A77-2C80BC3727F9}" type="datetimeFigureOut">
              <a:rPr lang="en-GB" smtClean="0"/>
              <a:t>24/03/2020</a:t>
            </a:fld>
            <a:endParaRPr lang="en-GB"/>
          </a:p>
        </p:txBody>
      </p:sp>
      <p:sp>
        <p:nvSpPr>
          <p:cNvPr id="5" name="Footer Placeholder 4">
            <a:extLst>
              <a:ext uri="{FF2B5EF4-FFF2-40B4-BE49-F238E27FC236}">
                <a16:creationId xmlns:a16="http://schemas.microsoft.com/office/drawing/2014/main" id="{8100D5B7-7A64-46E2-BC35-7D547470FD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396F5A-24C8-4570-919D-585BF4E56C8F}"/>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35144336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76076E-AD9B-45E3-9789-320FCC99FC2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C8A6CBA-CABE-4823-9F81-CCDD961F84C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6045507-F4A0-4077-879E-794B86A64D8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839B191-53E3-4672-916F-196C83288A72}"/>
              </a:ext>
            </a:extLst>
          </p:cNvPr>
          <p:cNvSpPr>
            <a:spLocks noGrp="1"/>
          </p:cNvSpPr>
          <p:nvPr>
            <p:ph type="dt" sz="half" idx="10"/>
          </p:nvPr>
        </p:nvSpPr>
        <p:spPr/>
        <p:txBody>
          <a:bodyPr/>
          <a:lstStyle/>
          <a:p>
            <a:fld id="{DDA570AB-693D-4DF1-8A77-2C80BC3727F9}" type="datetimeFigureOut">
              <a:rPr lang="en-GB" smtClean="0"/>
              <a:t>24/03/2020</a:t>
            </a:fld>
            <a:endParaRPr lang="en-GB"/>
          </a:p>
        </p:txBody>
      </p:sp>
      <p:sp>
        <p:nvSpPr>
          <p:cNvPr id="6" name="Footer Placeholder 5">
            <a:extLst>
              <a:ext uri="{FF2B5EF4-FFF2-40B4-BE49-F238E27FC236}">
                <a16:creationId xmlns:a16="http://schemas.microsoft.com/office/drawing/2014/main" id="{8AF4A2DC-AF2A-4363-AC72-0097F1E2C63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8CE8FBC-2224-476E-9D60-E61B03F02E7A}"/>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26704204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0135C4-9DAD-448C-9CBB-01719BAAA98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B3E0349-1FC6-4806-A728-D70C573CEB1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872B55-F7CA-497D-B726-184649BF918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3A93A9D-24F9-41C9-BFE6-5CF8D24BC66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C44B5A1-25EE-45ED-9158-8783E25FB7D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7A48335-2780-47F1-91B5-C09725643433}"/>
              </a:ext>
            </a:extLst>
          </p:cNvPr>
          <p:cNvSpPr>
            <a:spLocks noGrp="1"/>
          </p:cNvSpPr>
          <p:nvPr>
            <p:ph type="dt" sz="half" idx="10"/>
          </p:nvPr>
        </p:nvSpPr>
        <p:spPr/>
        <p:txBody>
          <a:bodyPr/>
          <a:lstStyle/>
          <a:p>
            <a:fld id="{DDA570AB-693D-4DF1-8A77-2C80BC3727F9}" type="datetimeFigureOut">
              <a:rPr lang="en-GB" smtClean="0"/>
              <a:t>24/03/2020</a:t>
            </a:fld>
            <a:endParaRPr lang="en-GB"/>
          </a:p>
        </p:txBody>
      </p:sp>
      <p:sp>
        <p:nvSpPr>
          <p:cNvPr id="8" name="Footer Placeholder 7">
            <a:extLst>
              <a:ext uri="{FF2B5EF4-FFF2-40B4-BE49-F238E27FC236}">
                <a16:creationId xmlns:a16="http://schemas.microsoft.com/office/drawing/2014/main" id="{231510AA-4E33-4489-A0D2-6327EE0D422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7EA41A2-A0FA-4DA6-A9E8-99EDF08F1407}"/>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11322540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D9F876-BBA1-4E7E-B68C-E54F237C135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693749E-504B-4CBE-8DC7-E57F9D1A3375}"/>
              </a:ext>
            </a:extLst>
          </p:cNvPr>
          <p:cNvSpPr>
            <a:spLocks noGrp="1"/>
          </p:cNvSpPr>
          <p:nvPr>
            <p:ph type="dt" sz="half" idx="10"/>
          </p:nvPr>
        </p:nvSpPr>
        <p:spPr/>
        <p:txBody>
          <a:bodyPr/>
          <a:lstStyle/>
          <a:p>
            <a:fld id="{DDA570AB-693D-4DF1-8A77-2C80BC3727F9}" type="datetimeFigureOut">
              <a:rPr lang="en-GB" smtClean="0"/>
              <a:t>24/03/2020</a:t>
            </a:fld>
            <a:endParaRPr lang="en-GB"/>
          </a:p>
        </p:txBody>
      </p:sp>
      <p:sp>
        <p:nvSpPr>
          <p:cNvPr id="4" name="Footer Placeholder 3">
            <a:extLst>
              <a:ext uri="{FF2B5EF4-FFF2-40B4-BE49-F238E27FC236}">
                <a16:creationId xmlns:a16="http://schemas.microsoft.com/office/drawing/2014/main" id="{1536FD2B-0949-418B-A138-E407CF2CA06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029C1AA-DD0A-4C38-ADA5-3BBF4D581BA2}"/>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5608121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4BD02AA-F55F-46AE-90D6-6FA9E6F1154B}"/>
              </a:ext>
            </a:extLst>
          </p:cNvPr>
          <p:cNvSpPr>
            <a:spLocks noGrp="1"/>
          </p:cNvSpPr>
          <p:nvPr>
            <p:ph type="dt" sz="half" idx="10"/>
          </p:nvPr>
        </p:nvSpPr>
        <p:spPr/>
        <p:txBody>
          <a:bodyPr/>
          <a:lstStyle/>
          <a:p>
            <a:fld id="{DDA570AB-693D-4DF1-8A77-2C80BC3727F9}" type="datetimeFigureOut">
              <a:rPr lang="en-GB" smtClean="0"/>
              <a:t>24/03/2020</a:t>
            </a:fld>
            <a:endParaRPr lang="en-GB"/>
          </a:p>
        </p:txBody>
      </p:sp>
      <p:sp>
        <p:nvSpPr>
          <p:cNvPr id="3" name="Footer Placeholder 2">
            <a:extLst>
              <a:ext uri="{FF2B5EF4-FFF2-40B4-BE49-F238E27FC236}">
                <a16:creationId xmlns:a16="http://schemas.microsoft.com/office/drawing/2014/main" id="{A6906580-1098-404A-953F-F6D50DFE370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5E65FBB-2856-4BB8-A7D8-744A660983AF}"/>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27542053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28FA6A-9F7D-4D14-9089-4288017450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7566CD3-532F-4025-8D54-2B38E34A80B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69E993E-08AC-48B3-A0AF-76989622EB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6DE891C-9FA7-411B-9227-540ABBF95C44}"/>
              </a:ext>
            </a:extLst>
          </p:cNvPr>
          <p:cNvSpPr>
            <a:spLocks noGrp="1"/>
          </p:cNvSpPr>
          <p:nvPr>
            <p:ph type="dt" sz="half" idx="10"/>
          </p:nvPr>
        </p:nvSpPr>
        <p:spPr/>
        <p:txBody>
          <a:bodyPr/>
          <a:lstStyle/>
          <a:p>
            <a:fld id="{DDA570AB-693D-4DF1-8A77-2C80BC3727F9}" type="datetimeFigureOut">
              <a:rPr lang="en-GB" smtClean="0"/>
              <a:t>24/03/2020</a:t>
            </a:fld>
            <a:endParaRPr lang="en-GB"/>
          </a:p>
        </p:txBody>
      </p:sp>
      <p:sp>
        <p:nvSpPr>
          <p:cNvPr id="6" name="Footer Placeholder 5">
            <a:extLst>
              <a:ext uri="{FF2B5EF4-FFF2-40B4-BE49-F238E27FC236}">
                <a16:creationId xmlns:a16="http://schemas.microsoft.com/office/drawing/2014/main" id="{86BFB284-71AC-4CFE-ACD5-9FBA5D0FEA1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6B1413D-96E8-45DD-BB2E-1666B9A394ED}"/>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32937859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8FB859-1AA6-4D4A-A936-E6FF2B66946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FFFD1C7-DC11-4A95-88F0-E90FDF4BFBB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6E42599-30EE-449E-9AEA-8236DE9E75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045C688-A16A-41B6-A34F-74793FE2CE05}"/>
              </a:ext>
            </a:extLst>
          </p:cNvPr>
          <p:cNvSpPr>
            <a:spLocks noGrp="1"/>
          </p:cNvSpPr>
          <p:nvPr>
            <p:ph type="dt" sz="half" idx="10"/>
          </p:nvPr>
        </p:nvSpPr>
        <p:spPr/>
        <p:txBody>
          <a:bodyPr/>
          <a:lstStyle/>
          <a:p>
            <a:fld id="{DDA570AB-693D-4DF1-8A77-2C80BC3727F9}" type="datetimeFigureOut">
              <a:rPr lang="en-GB" smtClean="0"/>
              <a:t>24/03/2020</a:t>
            </a:fld>
            <a:endParaRPr lang="en-GB"/>
          </a:p>
        </p:txBody>
      </p:sp>
      <p:sp>
        <p:nvSpPr>
          <p:cNvPr id="6" name="Footer Placeholder 5">
            <a:extLst>
              <a:ext uri="{FF2B5EF4-FFF2-40B4-BE49-F238E27FC236}">
                <a16:creationId xmlns:a16="http://schemas.microsoft.com/office/drawing/2014/main" id="{434A3B25-307C-4578-B66B-809E652DD8D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E94F459-243F-4489-9564-9ED4CD3769AD}"/>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18484504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3EBD94-30E4-4FB0-94DA-E7B3852697F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853A37C-5EA9-4E38-9B26-E9E09F7139D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320B344-1537-456A-8365-441DE4BDD24B}"/>
              </a:ext>
            </a:extLst>
          </p:cNvPr>
          <p:cNvSpPr>
            <a:spLocks noGrp="1"/>
          </p:cNvSpPr>
          <p:nvPr>
            <p:ph type="dt" sz="half" idx="10"/>
          </p:nvPr>
        </p:nvSpPr>
        <p:spPr/>
        <p:txBody>
          <a:bodyPr/>
          <a:lstStyle/>
          <a:p>
            <a:fld id="{DDA570AB-693D-4DF1-8A77-2C80BC3727F9}" type="datetimeFigureOut">
              <a:rPr lang="en-GB" smtClean="0"/>
              <a:t>24/03/2020</a:t>
            </a:fld>
            <a:endParaRPr lang="en-GB"/>
          </a:p>
        </p:txBody>
      </p:sp>
      <p:sp>
        <p:nvSpPr>
          <p:cNvPr id="5" name="Footer Placeholder 4">
            <a:extLst>
              <a:ext uri="{FF2B5EF4-FFF2-40B4-BE49-F238E27FC236}">
                <a16:creationId xmlns:a16="http://schemas.microsoft.com/office/drawing/2014/main" id="{01F2EB21-8E44-4969-9A58-9B4E9C2DA6F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3095098-2913-474C-9B3E-D90B8EA5F7C9}"/>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23869236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8920AA7-AB4A-4C5A-97F1-A6FAFAD48EC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1519CB6-BF49-4FB9-B2B6-EF12FCE5937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396751D-BFF0-496E-A38A-D5B0456AA80E}"/>
              </a:ext>
            </a:extLst>
          </p:cNvPr>
          <p:cNvSpPr>
            <a:spLocks noGrp="1"/>
          </p:cNvSpPr>
          <p:nvPr>
            <p:ph type="dt" sz="half" idx="10"/>
          </p:nvPr>
        </p:nvSpPr>
        <p:spPr/>
        <p:txBody>
          <a:bodyPr/>
          <a:lstStyle/>
          <a:p>
            <a:fld id="{DDA570AB-693D-4DF1-8A77-2C80BC3727F9}" type="datetimeFigureOut">
              <a:rPr lang="en-GB" smtClean="0"/>
              <a:t>24/03/2020</a:t>
            </a:fld>
            <a:endParaRPr lang="en-GB"/>
          </a:p>
        </p:txBody>
      </p:sp>
      <p:sp>
        <p:nvSpPr>
          <p:cNvPr id="5" name="Footer Placeholder 4">
            <a:extLst>
              <a:ext uri="{FF2B5EF4-FFF2-40B4-BE49-F238E27FC236}">
                <a16:creationId xmlns:a16="http://schemas.microsoft.com/office/drawing/2014/main" id="{2A2F82C0-3842-4794-81A4-0D00C8E2263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37155A3-6D1D-4946-8FA1-4D0CE05BA49A}"/>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2442554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9A8A390-9685-46C8-BB67-B91C64A1738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29560DF-D224-4F0E-BC87-0D65367B902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D68E978-190D-4AE7-9A15-B5C5BFF1A4D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A570AB-693D-4DF1-8A77-2C80BC3727F9}" type="datetimeFigureOut">
              <a:rPr lang="en-GB" smtClean="0"/>
              <a:t>24/03/2020</a:t>
            </a:fld>
            <a:endParaRPr lang="en-GB"/>
          </a:p>
        </p:txBody>
      </p:sp>
      <p:sp>
        <p:nvSpPr>
          <p:cNvPr id="5" name="Footer Placeholder 4">
            <a:extLst>
              <a:ext uri="{FF2B5EF4-FFF2-40B4-BE49-F238E27FC236}">
                <a16:creationId xmlns:a16="http://schemas.microsoft.com/office/drawing/2014/main" id="{D2069276-FA63-4F4F-90F7-098A46CB5CA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8F90055-036B-49A8-A2A9-5332EACEC39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6B4004-4DC9-41D9-BED8-24A67FC6E220}" type="slidenum">
              <a:rPr lang="en-GB" smtClean="0"/>
              <a:t>‹#›</a:t>
            </a:fld>
            <a:endParaRPr lang="en-GB"/>
          </a:p>
        </p:txBody>
      </p:sp>
    </p:spTree>
    <p:extLst>
      <p:ext uri="{BB962C8B-B14F-4D97-AF65-F5344CB8AC3E}">
        <p14:creationId xmlns:p14="http://schemas.microsoft.com/office/powerpoint/2010/main" val="6877178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mail@roadrisktoolkit.com" TargetMode="External"/><Relationship Id="rId2" Type="http://schemas.openxmlformats.org/officeDocument/2006/relationships/hyperlink" Target="https://roadrisktoolkit.com/" TargetMode="External"/><Relationship Id="rId1" Type="http://schemas.openxmlformats.org/officeDocument/2006/relationships/slideLayout" Target="../slideLayouts/slideLayout2.xml"/><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video" Target="https://www.youtube.com/embed/-kK2sa-RPrg?feature=oembed" TargetMode="External"/><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video" Target="https://www.youtube.com/embed/HeUX6LABCEA?feature=oembed" TargetMode="External"/><Relationship Id="rId4" Type="http://schemas.openxmlformats.org/officeDocument/2006/relationships/image" Target="../media/image10.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6.xml"/><Relationship Id="rId1" Type="http://schemas.openxmlformats.org/officeDocument/2006/relationships/video" Target="https://www.youtube.com/embed/XXHZvlsU6yk?feature=oembed" TargetMode="External"/><Relationship Id="rId4" Type="http://schemas.openxmlformats.org/officeDocument/2006/relationships/image" Target="../media/image11.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7.xml"/><Relationship Id="rId1" Type="http://schemas.openxmlformats.org/officeDocument/2006/relationships/slideLayout" Target="../slideLayouts/slideLayout6.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6.xml"/><Relationship Id="rId1" Type="http://schemas.openxmlformats.org/officeDocument/2006/relationships/video" Target="https://www.youtube.com/embed/CERT0xNFGo4?feature=oembed" TargetMode="External"/><Relationship Id="rId4" Type="http://schemas.openxmlformats.org/officeDocument/2006/relationships/image" Target="../media/image19.jpeg"/></Relationships>
</file>

<file path=ppt/slides/_rels/slide2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6.xml"/><Relationship Id="rId1" Type="http://schemas.openxmlformats.org/officeDocument/2006/relationships/video" Target="https://www.youtube.com/embed/0sny1gj_bsI?feature=oembed" TargetMode="External"/><Relationship Id="rId4" Type="http://schemas.openxmlformats.org/officeDocument/2006/relationships/image" Target="../media/image22.jpe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6.xml"/><Relationship Id="rId1" Type="http://schemas.openxmlformats.org/officeDocument/2006/relationships/video" Target="https://www.youtube.com/embed/5Gtio4V1L3o?start=3&amp;feature=oembed" TargetMode="External"/><Relationship Id="rId4" Type="http://schemas.openxmlformats.org/officeDocument/2006/relationships/image" Target="../media/image23.jpeg"/></Relationships>
</file>

<file path=ppt/slides/_rels/slide2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6.xml"/><Relationship Id="rId1" Type="http://schemas.openxmlformats.org/officeDocument/2006/relationships/video" Target="https://www.youtube.com/embed/KwR_rwzNJ38?feature=oembed" TargetMode="External"/><Relationship Id="rId4" Type="http://schemas.openxmlformats.org/officeDocument/2006/relationships/image" Target="../media/image25.jpeg"/></Relationships>
</file>

<file path=ppt/slides/_rels/slide26.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30.jpeg"/></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39.xml"/><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6.xml"/><Relationship Id="rId1" Type="http://schemas.openxmlformats.org/officeDocument/2006/relationships/video" Target="https://www.youtube.com/embed/h-8PBx7isoM?start=11&amp;feature=oembed" TargetMode="External"/><Relationship Id="rId4" Type="http://schemas.openxmlformats.org/officeDocument/2006/relationships/image" Target="../media/image34.jpeg"/></Relationships>
</file>

<file path=ppt/slides/_rels/slide42.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notesSlide" Target="../notesSlides/notesSlide42.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3A610A9-E392-4BC7-BBA8-AE2541391CEF}"/>
              </a:ext>
            </a:extLst>
          </p:cNvPr>
          <p:cNvSpPr>
            <a:spLocks noGrp="1"/>
          </p:cNvSpPr>
          <p:nvPr>
            <p:ph type="title"/>
          </p:nvPr>
        </p:nvSpPr>
        <p:spPr/>
        <p:txBody>
          <a:bodyPr/>
          <a:lstStyle/>
          <a:p>
            <a:pPr algn="ctr"/>
            <a:r>
              <a:rPr lang="en-GB" dirty="0"/>
              <a:t>Presentation Template</a:t>
            </a:r>
            <a:br>
              <a:rPr lang="en-GB" dirty="0"/>
            </a:br>
            <a:r>
              <a:rPr lang="en-GB" dirty="0"/>
              <a:t>DRIVER TOOLBOX TALKS</a:t>
            </a:r>
          </a:p>
        </p:txBody>
      </p:sp>
      <p:sp>
        <p:nvSpPr>
          <p:cNvPr id="5" name="Content Placeholder 4">
            <a:extLst>
              <a:ext uri="{FF2B5EF4-FFF2-40B4-BE49-F238E27FC236}">
                <a16:creationId xmlns:a16="http://schemas.microsoft.com/office/drawing/2014/main" id="{405A37B9-3820-44DD-B056-3D90B7E1FA9A}"/>
              </a:ext>
            </a:extLst>
          </p:cNvPr>
          <p:cNvSpPr>
            <a:spLocks noGrp="1"/>
          </p:cNvSpPr>
          <p:nvPr>
            <p:ph idx="1"/>
          </p:nvPr>
        </p:nvSpPr>
        <p:spPr/>
        <p:txBody>
          <a:bodyPr>
            <a:normAutofit fontScale="92500" lnSpcReduction="10000"/>
          </a:bodyPr>
          <a:lstStyle/>
          <a:p>
            <a:r>
              <a:rPr lang="en-GB" dirty="0"/>
              <a:t>This presentation  is a template for Driver Toolbox Talks</a:t>
            </a:r>
          </a:p>
          <a:p>
            <a:r>
              <a:rPr lang="en-GB" dirty="0"/>
              <a:t>You may wish to use it without adding anything to it</a:t>
            </a:r>
          </a:p>
          <a:p>
            <a:r>
              <a:rPr lang="en-GB" dirty="0"/>
              <a:t>However, it will be better if you add to it, to make it more relevant to your situation</a:t>
            </a:r>
          </a:p>
          <a:p>
            <a:r>
              <a:rPr lang="en-GB" dirty="0"/>
              <a:t>It is designed for you to be able to add images which show local traffic, or images from your own operations, your own vehicles and your own drivers</a:t>
            </a:r>
          </a:p>
          <a:p>
            <a:r>
              <a:rPr lang="en-GB" dirty="0"/>
              <a:t>You may also wish to add slides explaining the internal rules you apply in your own company</a:t>
            </a:r>
          </a:p>
          <a:p>
            <a:r>
              <a:rPr lang="en-GB" dirty="0"/>
              <a:t>For free eLearning modules visit </a:t>
            </a:r>
            <a:r>
              <a:rPr lang="en-GB" dirty="0">
                <a:hlinkClick r:id="rId2"/>
              </a:rPr>
              <a:t>https://roadrisktoolkit.com/</a:t>
            </a:r>
            <a:endParaRPr lang="en-GB" dirty="0"/>
          </a:p>
          <a:p>
            <a:r>
              <a:rPr lang="en-GB" dirty="0"/>
              <a:t>For advice on further training contact:</a:t>
            </a:r>
            <a:br>
              <a:rPr lang="en-GB" dirty="0"/>
            </a:br>
            <a:r>
              <a:rPr lang="en-GB" dirty="0">
                <a:hlinkClick r:id="rId3"/>
              </a:rPr>
              <a:t>mail@roadrisktoolkit.com</a:t>
            </a:r>
            <a:endParaRPr lang="en-GB" dirty="0"/>
          </a:p>
        </p:txBody>
      </p:sp>
      <p:pic>
        <p:nvPicPr>
          <p:cNvPr id="7" name="Picture 6" descr="A picture containing drawing&#10;&#10;Description automatically generated">
            <a:extLst>
              <a:ext uri="{FF2B5EF4-FFF2-40B4-BE49-F238E27FC236}">
                <a16:creationId xmlns:a16="http://schemas.microsoft.com/office/drawing/2014/main" id="{88199C9F-DFE0-4789-B867-DE6C7C2D24B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48801" y="5889073"/>
            <a:ext cx="3043199" cy="845653"/>
          </a:xfrm>
          <a:prstGeom prst="rect">
            <a:avLst/>
          </a:prstGeom>
        </p:spPr>
      </p:pic>
    </p:spTree>
    <p:extLst>
      <p:ext uri="{BB962C8B-B14F-4D97-AF65-F5344CB8AC3E}">
        <p14:creationId xmlns:p14="http://schemas.microsoft.com/office/powerpoint/2010/main" val="11590474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E20EB187-900F-4AF5-813B-101456D9FD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icture containing person, car, young, boy&#10;&#10;Description automatically generated">
            <a:extLst>
              <a:ext uri="{FF2B5EF4-FFF2-40B4-BE49-F238E27FC236}">
                <a16:creationId xmlns:a16="http://schemas.microsoft.com/office/drawing/2014/main" id="{ADDA2F92-DD61-4F1C-A062-591E5563433E}"/>
              </a:ext>
            </a:extLst>
          </p:cNvPr>
          <p:cNvPicPr>
            <a:picLocks noChangeAspect="1"/>
          </p:cNvPicPr>
          <p:nvPr/>
        </p:nvPicPr>
        <p:blipFill rotWithShape="1">
          <a:blip r:embed="rId3">
            <a:alphaModFix amt="50000"/>
            <a:extLst>
              <a:ext uri="{28A0092B-C50C-407E-A947-70E740481C1C}">
                <a14:useLocalDpi xmlns:a14="http://schemas.microsoft.com/office/drawing/2010/main" val="0"/>
              </a:ext>
            </a:extLst>
          </a:blip>
          <a:srcRect/>
          <a:stretch/>
        </p:blipFill>
        <p:spPr>
          <a:xfrm>
            <a:off x="20" y="1"/>
            <a:ext cx="12191980" cy="6857999"/>
          </a:xfrm>
          <a:prstGeom prst="rect">
            <a:avLst/>
          </a:prstGeom>
        </p:spPr>
      </p:pic>
      <p:sp>
        <p:nvSpPr>
          <p:cNvPr id="2" name="Title 1">
            <a:extLst>
              <a:ext uri="{FF2B5EF4-FFF2-40B4-BE49-F238E27FC236}">
                <a16:creationId xmlns:a16="http://schemas.microsoft.com/office/drawing/2014/main" id="{E2C3FB12-5F42-4430-A181-9BCA6C077596}"/>
              </a:ext>
            </a:extLst>
          </p:cNvPr>
          <p:cNvSpPr>
            <a:spLocks noGrp="1"/>
          </p:cNvSpPr>
          <p:nvPr>
            <p:ph type="ctrTitle"/>
          </p:nvPr>
        </p:nvSpPr>
        <p:spPr>
          <a:xfrm>
            <a:off x="4387349" y="1200152"/>
            <a:ext cx="6897171" cy="4457696"/>
          </a:xfrm>
        </p:spPr>
        <p:txBody>
          <a:bodyPr anchor="ctr">
            <a:normAutofit/>
          </a:bodyPr>
          <a:lstStyle/>
          <a:p>
            <a:pPr algn="l"/>
            <a:r>
              <a:rPr lang="en-GB" sz="8000">
                <a:solidFill>
                  <a:srgbClr val="FFFFFF"/>
                </a:solidFill>
              </a:rPr>
              <a:t>Driver Toolbox Talks</a:t>
            </a:r>
          </a:p>
        </p:txBody>
      </p:sp>
      <p:cxnSp>
        <p:nvCxnSpPr>
          <p:cNvPr id="12" name="Straight Connector 11">
            <a:extLst>
              <a:ext uri="{FF2B5EF4-FFF2-40B4-BE49-F238E27FC236}">
                <a16:creationId xmlns:a16="http://schemas.microsoft.com/office/drawing/2014/main" id="{624D17C8-E9C2-48A4-AA36-D7048A6CCC4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055891" y="2286000"/>
            <a:ext cx="0" cy="228600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pic>
        <p:nvPicPr>
          <p:cNvPr id="6" name="Picture 5" descr="A picture containing drawing&#10;&#10;Description automatically generated">
            <a:extLst>
              <a:ext uri="{FF2B5EF4-FFF2-40B4-BE49-F238E27FC236}">
                <a16:creationId xmlns:a16="http://schemas.microsoft.com/office/drawing/2014/main" id="{D19A73B0-3A7B-4D20-AEE3-72872F0FAF8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255311" y="5887797"/>
            <a:ext cx="2825378" cy="829779"/>
          </a:xfrm>
          <a:prstGeom prst="rect">
            <a:avLst/>
          </a:prstGeom>
        </p:spPr>
      </p:pic>
    </p:spTree>
    <p:extLst>
      <p:ext uri="{BB962C8B-B14F-4D97-AF65-F5344CB8AC3E}">
        <p14:creationId xmlns:p14="http://schemas.microsoft.com/office/powerpoint/2010/main" val="1898857870"/>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D70279-ACA9-4693-8558-6076977DE965}"/>
              </a:ext>
            </a:extLst>
          </p:cNvPr>
          <p:cNvSpPr>
            <a:spLocks noGrp="1"/>
          </p:cNvSpPr>
          <p:nvPr>
            <p:ph type="title"/>
          </p:nvPr>
        </p:nvSpPr>
        <p:spPr/>
        <p:txBody>
          <a:bodyPr/>
          <a:lstStyle/>
          <a:p>
            <a:r>
              <a:rPr lang="en-GB" dirty="0"/>
              <a:t>Modules</a:t>
            </a:r>
          </a:p>
        </p:txBody>
      </p:sp>
      <p:sp>
        <p:nvSpPr>
          <p:cNvPr id="3" name="Content Placeholder 2">
            <a:extLst>
              <a:ext uri="{FF2B5EF4-FFF2-40B4-BE49-F238E27FC236}">
                <a16:creationId xmlns:a16="http://schemas.microsoft.com/office/drawing/2014/main" id="{8D4D365C-3310-4A81-B6B7-1EDC82799A30}"/>
              </a:ext>
            </a:extLst>
          </p:cNvPr>
          <p:cNvSpPr>
            <a:spLocks noGrp="1"/>
          </p:cNvSpPr>
          <p:nvPr>
            <p:ph idx="1"/>
          </p:nvPr>
        </p:nvSpPr>
        <p:spPr/>
        <p:txBody>
          <a:bodyPr>
            <a:normAutofit fontScale="85000" lnSpcReduction="20000"/>
          </a:bodyPr>
          <a:lstStyle/>
          <a:p>
            <a:r>
              <a:rPr lang="en-GB" dirty="0"/>
              <a:t>The scale of the problem (this can be used with any of the subsequent modules as an introduction)</a:t>
            </a:r>
          </a:p>
          <a:p>
            <a:r>
              <a:rPr lang="en-GB" dirty="0"/>
              <a:t>Speeding</a:t>
            </a:r>
          </a:p>
          <a:p>
            <a:r>
              <a:rPr lang="en-GB" dirty="0"/>
              <a:t>Impaired driving</a:t>
            </a:r>
          </a:p>
          <a:p>
            <a:r>
              <a:rPr lang="en-GB" dirty="0"/>
              <a:t>Distracted driving</a:t>
            </a:r>
          </a:p>
          <a:p>
            <a:r>
              <a:rPr lang="en-GB" dirty="0"/>
              <a:t>Driving when tired or fatigued</a:t>
            </a:r>
          </a:p>
          <a:p>
            <a:r>
              <a:rPr lang="en-GB" dirty="0"/>
              <a:t>Driving in adverse weather</a:t>
            </a:r>
          </a:p>
          <a:p>
            <a:r>
              <a:rPr lang="en-GB" dirty="0"/>
              <a:t>Following distances</a:t>
            </a:r>
          </a:p>
          <a:p>
            <a:r>
              <a:rPr lang="en-GB" dirty="0"/>
              <a:t>What to do after a breakdown or collision</a:t>
            </a:r>
          </a:p>
          <a:p>
            <a:r>
              <a:rPr lang="en-GB" dirty="0"/>
              <a:t>Seatbelts</a:t>
            </a:r>
          </a:p>
          <a:p>
            <a:r>
              <a:rPr lang="en-GB" dirty="0"/>
              <a:t>Helmets (only for use if you have employees riding motorcycles / mopeds / scooters)</a:t>
            </a:r>
          </a:p>
          <a:p>
            <a:endParaRPr lang="en-GB" dirty="0"/>
          </a:p>
          <a:p>
            <a:endParaRPr lang="en-GB" dirty="0"/>
          </a:p>
        </p:txBody>
      </p:sp>
    </p:spTree>
    <p:extLst>
      <p:ext uri="{BB962C8B-B14F-4D97-AF65-F5344CB8AC3E}">
        <p14:creationId xmlns:p14="http://schemas.microsoft.com/office/powerpoint/2010/main" val="5130599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ACA3EB-8AB5-4F16-A179-C01AFE4B7DA4}"/>
              </a:ext>
            </a:extLst>
          </p:cNvPr>
          <p:cNvSpPr>
            <a:spLocks noGrp="1"/>
          </p:cNvSpPr>
          <p:nvPr>
            <p:ph type="title"/>
          </p:nvPr>
        </p:nvSpPr>
        <p:spPr>
          <a:xfrm>
            <a:off x="6746628" y="1783959"/>
            <a:ext cx="4645250" cy="2889114"/>
          </a:xfrm>
        </p:spPr>
        <p:txBody>
          <a:bodyPr vert="horz" lIns="91440" tIns="45720" rIns="91440" bIns="45720" rtlCol="0" anchor="b">
            <a:normAutofit/>
          </a:bodyPr>
          <a:lstStyle/>
          <a:p>
            <a:r>
              <a:rPr lang="en-US" sz="6000" kern="1200">
                <a:solidFill>
                  <a:schemeClr val="tx1"/>
                </a:solidFill>
                <a:latin typeface="+mj-lt"/>
                <a:ea typeface="+mj-ea"/>
                <a:cs typeface="+mj-cs"/>
              </a:rPr>
              <a:t>The Scale of the Problem</a:t>
            </a:r>
          </a:p>
        </p:txBody>
      </p:sp>
      <p:sp>
        <p:nvSpPr>
          <p:cNvPr id="10" name="Freeform: Shape 9">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circuit board&#10;&#10;Description automatically generated">
            <a:extLst>
              <a:ext uri="{FF2B5EF4-FFF2-40B4-BE49-F238E27FC236}">
                <a16:creationId xmlns:a16="http://schemas.microsoft.com/office/drawing/2014/main" id="{E29488AA-FB92-4405-B1A3-2ED1D488D65E}"/>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1027081481"/>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Road safety: 1 person killed every 24 seconds">
            <a:hlinkClick r:id="" action="ppaction://media"/>
            <a:extLst>
              <a:ext uri="{FF2B5EF4-FFF2-40B4-BE49-F238E27FC236}">
                <a16:creationId xmlns:a16="http://schemas.microsoft.com/office/drawing/2014/main" id="{81BB88D5-D2B8-4749-8650-1CA6199F413C}"/>
              </a:ext>
            </a:extLst>
          </p:cNvPr>
          <p:cNvPicPr>
            <a:picLocks noRot="1" noChangeAspect="1"/>
          </p:cNvPicPr>
          <p:nvPr>
            <a:videoFile r:link="rId1"/>
          </p:nvPr>
        </p:nvPicPr>
        <p:blipFill>
          <a:blip r:embed="rId4"/>
          <a:stretch>
            <a:fillRect/>
          </a:stretch>
        </p:blipFill>
        <p:spPr>
          <a:xfrm>
            <a:off x="3048000" y="1714500"/>
            <a:ext cx="6096000" cy="3429000"/>
          </a:xfrm>
          <a:prstGeom prst="rect">
            <a:avLst/>
          </a:prstGeom>
        </p:spPr>
      </p:pic>
    </p:spTree>
    <p:extLst>
      <p:ext uri="{BB962C8B-B14F-4D97-AF65-F5344CB8AC3E}">
        <p14:creationId xmlns:p14="http://schemas.microsoft.com/office/powerpoint/2010/main" val="52333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text on a white background&#10;&#10;Description automatically generated">
            <a:extLst>
              <a:ext uri="{FF2B5EF4-FFF2-40B4-BE49-F238E27FC236}">
                <a16:creationId xmlns:a16="http://schemas.microsoft.com/office/drawing/2014/main" id="{4F605931-D273-4AFF-BD7D-C0F0B84912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71849" y="0"/>
            <a:ext cx="4848301" cy="6858000"/>
          </a:xfrm>
          <a:prstGeom prst="rect">
            <a:avLst/>
          </a:prstGeom>
        </p:spPr>
      </p:pic>
    </p:spTree>
    <p:extLst>
      <p:ext uri="{BB962C8B-B14F-4D97-AF65-F5344CB8AC3E}">
        <p14:creationId xmlns:p14="http://schemas.microsoft.com/office/powerpoint/2010/main" val="5383260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nature&#10;&#10;Description automatically generated">
            <a:extLst>
              <a:ext uri="{FF2B5EF4-FFF2-40B4-BE49-F238E27FC236}">
                <a16:creationId xmlns:a16="http://schemas.microsoft.com/office/drawing/2014/main" id="{F6742682-38D5-4316-B567-25655A77D3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32961" y="1971103"/>
            <a:ext cx="8907028" cy="4401693"/>
          </a:xfrm>
          <a:prstGeom prst="rect">
            <a:avLst/>
          </a:prstGeom>
        </p:spPr>
      </p:pic>
      <p:sp>
        <p:nvSpPr>
          <p:cNvPr id="2" name="Title 1">
            <a:extLst>
              <a:ext uri="{FF2B5EF4-FFF2-40B4-BE49-F238E27FC236}">
                <a16:creationId xmlns:a16="http://schemas.microsoft.com/office/drawing/2014/main" id="{8252CB32-9EF7-43A7-9F22-40D644E35BEB}"/>
              </a:ext>
            </a:extLst>
          </p:cNvPr>
          <p:cNvSpPr>
            <a:spLocks noGrp="1"/>
          </p:cNvSpPr>
          <p:nvPr>
            <p:ph type="title"/>
          </p:nvPr>
        </p:nvSpPr>
        <p:spPr/>
        <p:txBody>
          <a:bodyPr/>
          <a:lstStyle/>
          <a:p>
            <a:r>
              <a:rPr lang="en-GB" dirty="0"/>
              <a:t>Heat map of road fatalities</a:t>
            </a:r>
          </a:p>
        </p:txBody>
      </p:sp>
    </p:spTree>
    <p:extLst>
      <p:ext uri="{BB962C8B-B14F-4D97-AF65-F5344CB8AC3E}">
        <p14:creationId xmlns:p14="http://schemas.microsoft.com/office/powerpoint/2010/main" val="25331102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1D2996-5272-427A-87CA-49DECC56F812}"/>
              </a:ext>
            </a:extLst>
          </p:cNvPr>
          <p:cNvSpPr>
            <a:spLocks noGrp="1"/>
          </p:cNvSpPr>
          <p:nvPr>
            <p:ph type="title"/>
          </p:nvPr>
        </p:nvSpPr>
        <p:spPr>
          <a:xfrm>
            <a:off x="6746628" y="1783959"/>
            <a:ext cx="4645250" cy="2889114"/>
          </a:xfrm>
        </p:spPr>
        <p:txBody>
          <a:bodyPr vert="horz" lIns="91440" tIns="45720" rIns="91440" bIns="45720" rtlCol="0" anchor="b">
            <a:normAutofit/>
          </a:bodyPr>
          <a:lstStyle/>
          <a:p>
            <a:r>
              <a:rPr lang="en-US" sz="6000" kern="1200" dirty="0">
                <a:solidFill>
                  <a:schemeClr val="tx1"/>
                </a:solidFill>
                <a:latin typeface="+mj-lt"/>
                <a:ea typeface="+mj-ea"/>
                <a:cs typeface="+mj-cs"/>
              </a:rPr>
              <a:t>Speeding</a:t>
            </a:r>
          </a:p>
        </p:txBody>
      </p:sp>
      <p:sp>
        <p:nvSpPr>
          <p:cNvPr id="10" name="Freeform: Shape 9">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car parked on a city street&#10;&#10;Description automatically generated">
            <a:extLst>
              <a:ext uri="{FF2B5EF4-FFF2-40B4-BE49-F238E27FC236}">
                <a16:creationId xmlns:a16="http://schemas.microsoft.com/office/drawing/2014/main" id="{87434FC0-D2BC-4751-A07C-F6655687A183}"/>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3535118313"/>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 screen with text&#10;&#10;Description automatically generated">
            <a:extLst>
              <a:ext uri="{FF2B5EF4-FFF2-40B4-BE49-F238E27FC236}">
                <a16:creationId xmlns:a16="http://schemas.microsoft.com/office/drawing/2014/main" id="{1DFEF1CE-3417-47C7-8274-58274CD026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17685" y="0"/>
            <a:ext cx="4674315" cy="6858000"/>
          </a:xfrm>
          <a:prstGeom prst="rect">
            <a:avLst/>
          </a:prstGeom>
        </p:spPr>
      </p:pic>
      <p:sp>
        <p:nvSpPr>
          <p:cNvPr id="4" name="Title 3">
            <a:extLst>
              <a:ext uri="{FF2B5EF4-FFF2-40B4-BE49-F238E27FC236}">
                <a16:creationId xmlns:a16="http://schemas.microsoft.com/office/drawing/2014/main" id="{1FFA1AE6-AE51-473D-8A2B-140F25683FF7}"/>
              </a:ext>
            </a:extLst>
          </p:cNvPr>
          <p:cNvSpPr>
            <a:spLocks noGrp="1"/>
          </p:cNvSpPr>
          <p:nvPr>
            <p:ph type="title"/>
          </p:nvPr>
        </p:nvSpPr>
        <p:spPr/>
        <p:txBody>
          <a:bodyPr/>
          <a:lstStyle/>
          <a:p>
            <a:r>
              <a:rPr lang="en-GB" dirty="0"/>
              <a:t>Speed</a:t>
            </a:r>
          </a:p>
        </p:txBody>
      </p:sp>
    </p:spTree>
    <p:extLst>
      <p:ext uri="{BB962C8B-B14F-4D97-AF65-F5344CB8AC3E}">
        <p14:creationId xmlns:p14="http://schemas.microsoft.com/office/powerpoint/2010/main" val="34455080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89D81A-3865-4616-AFEE-EB375D155434}"/>
              </a:ext>
            </a:extLst>
          </p:cNvPr>
          <p:cNvSpPr>
            <a:spLocks noGrp="1"/>
          </p:cNvSpPr>
          <p:nvPr>
            <p:ph type="title"/>
          </p:nvPr>
        </p:nvSpPr>
        <p:spPr/>
        <p:txBody>
          <a:bodyPr/>
          <a:lstStyle/>
          <a:p>
            <a:r>
              <a:rPr lang="en-GB" dirty="0"/>
              <a:t>Speeding in urban areas</a:t>
            </a:r>
          </a:p>
        </p:txBody>
      </p:sp>
      <p:pic>
        <p:nvPicPr>
          <p:cNvPr id="5" name="Online Media 4" title="It's 30 for a reason road safety advert">
            <a:hlinkClick r:id="" action="ppaction://media"/>
            <a:extLst>
              <a:ext uri="{FF2B5EF4-FFF2-40B4-BE49-F238E27FC236}">
                <a16:creationId xmlns:a16="http://schemas.microsoft.com/office/drawing/2014/main" id="{48C74D16-CA84-4D53-A6FC-D1C6910FF24A}"/>
              </a:ext>
            </a:extLst>
          </p:cNvPr>
          <p:cNvPicPr>
            <a:picLocks noRot="1" noChangeAspect="1"/>
          </p:cNvPicPr>
          <p:nvPr>
            <a:videoFile r:link="rId1"/>
          </p:nvPr>
        </p:nvPicPr>
        <p:blipFill>
          <a:blip r:embed="rId4"/>
          <a:stretch>
            <a:fillRect/>
          </a:stretch>
        </p:blipFill>
        <p:spPr>
          <a:xfrm>
            <a:off x="2258242" y="1540691"/>
            <a:ext cx="5829300" cy="4368800"/>
          </a:xfrm>
          <a:prstGeom prst="rect">
            <a:avLst/>
          </a:prstGeom>
        </p:spPr>
      </p:pic>
    </p:spTree>
    <p:extLst>
      <p:ext uri="{BB962C8B-B14F-4D97-AF65-F5344CB8AC3E}">
        <p14:creationId xmlns:p14="http://schemas.microsoft.com/office/powerpoint/2010/main" val="1123178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CBB12-2183-4444-AF23-80274B28CF0B}"/>
              </a:ext>
            </a:extLst>
          </p:cNvPr>
          <p:cNvSpPr>
            <a:spLocks noGrp="1"/>
          </p:cNvSpPr>
          <p:nvPr>
            <p:ph type="title"/>
          </p:nvPr>
        </p:nvSpPr>
        <p:spPr/>
        <p:txBody>
          <a:bodyPr/>
          <a:lstStyle/>
          <a:p>
            <a:r>
              <a:rPr lang="en-GB" dirty="0"/>
              <a:t>Speeding on faster roads</a:t>
            </a:r>
          </a:p>
        </p:txBody>
      </p:sp>
      <p:pic>
        <p:nvPicPr>
          <p:cNvPr id="3" name="Online Media 2" title="Mistakes">
            <a:hlinkClick r:id="" action="ppaction://media"/>
            <a:extLst>
              <a:ext uri="{FF2B5EF4-FFF2-40B4-BE49-F238E27FC236}">
                <a16:creationId xmlns:a16="http://schemas.microsoft.com/office/drawing/2014/main" id="{6B65F806-2650-4A40-A13B-6ED56380B50D}"/>
              </a:ext>
            </a:extLst>
          </p:cNvPr>
          <p:cNvPicPr>
            <a:picLocks noRot="1" noChangeAspect="1"/>
          </p:cNvPicPr>
          <p:nvPr>
            <a:videoFile r:link="rId1"/>
          </p:nvPr>
        </p:nvPicPr>
        <p:blipFill>
          <a:blip r:embed="rId4"/>
          <a:stretch>
            <a:fillRect/>
          </a:stretch>
        </p:blipFill>
        <p:spPr>
          <a:xfrm>
            <a:off x="3048000" y="1714500"/>
            <a:ext cx="6096000" cy="3429000"/>
          </a:xfrm>
          <a:prstGeom prst="rect">
            <a:avLst/>
          </a:prstGeom>
        </p:spPr>
      </p:pic>
    </p:spTree>
    <p:extLst>
      <p:ext uri="{BB962C8B-B14F-4D97-AF65-F5344CB8AC3E}">
        <p14:creationId xmlns:p14="http://schemas.microsoft.com/office/powerpoint/2010/main" val="4077786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CED380-E651-4C06-B827-DFBF5551E7B4}"/>
              </a:ext>
            </a:extLst>
          </p:cNvPr>
          <p:cNvSpPr>
            <a:spLocks noGrp="1"/>
          </p:cNvSpPr>
          <p:nvPr>
            <p:ph type="title"/>
          </p:nvPr>
        </p:nvSpPr>
        <p:spPr/>
        <p:txBody>
          <a:bodyPr/>
          <a:lstStyle/>
          <a:p>
            <a:r>
              <a:rPr lang="en-GB" dirty="0"/>
              <a:t>Driving at an appropriate speed</a:t>
            </a:r>
          </a:p>
        </p:txBody>
      </p:sp>
      <p:sp>
        <p:nvSpPr>
          <p:cNvPr id="3" name="Content Placeholder 2">
            <a:extLst>
              <a:ext uri="{FF2B5EF4-FFF2-40B4-BE49-F238E27FC236}">
                <a16:creationId xmlns:a16="http://schemas.microsoft.com/office/drawing/2014/main" id="{A70765B0-F8B9-4AC7-B370-A6F64F152B3B}"/>
              </a:ext>
            </a:extLst>
          </p:cNvPr>
          <p:cNvSpPr>
            <a:spLocks noGrp="1"/>
          </p:cNvSpPr>
          <p:nvPr>
            <p:ph idx="1"/>
          </p:nvPr>
        </p:nvSpPr>
        <p:spPr/>
        <p:txBody>
          <a:bodyPr/>
          <a:lstStyle/>
          <a:p>
            <a:r>
              <a:rPr lang="en-GB" dirty="0"/>
              <a:t>Remember that the speed limit IS NOT a target.  There are many situations where you should be travelling at a speed less than the limit:</a:t>
            </a:r>
          </a:p>
          <a:p>
            <a:pPr lvl="1"/>
            <a:r>
              <a:rPr lang="en-GB" dirty="0"/>
              <a:t>In bad weather</a:t>
            </a:r>
          </a:p>
          <a:p>
            <a:pPr lvl="1"/>
            <a:r>
              <a:rPr lang="en-GB" dirty="0"/>
              <a:t>Where the condition of the road is poor</a:t>
            </a:r>
          </a:p>
          <a:p>
            <a:pPr lvl="1"/>
            <a:r>
              <a:rPr lang="en-GB" dirty="0"/>
              <a:t>In congested traffic</a:t>
            </a:r>
          </a:p>
          <a:p>
            <a:pPr lvl="1"/>
            <a:r>
              <a:rPr lang="en-GB" dirty="0"/>
              <a:t>Wherever there are lots of pedestrians or cyclists close by</a:t>
            </a:r>
          </a:p>
          <a:p>
            <a:pPr lvl="1"/>
            <a:r>
              <a:rPr lang="en-GB" dirty="0"/>
              <a:t>At night</a:t>
            </a:r>
          </a:p>
          <a:p>
            <a:r>
              <a:rPr lang="en-GB" dirty="0"/>
              <a:t>Always think – could I stop in time if someone stepped out of the road in front of me?</a:t>
            </a:r>
          </a:p>
        </p:txBody>
      </p:sp>
    </p:spTree>
    <p:extLst>
      <p:ext uri="{BB962C8B-B14F-4D97-AF65-F5344CB8AC3E}">
        <p14:creationId xmlns:p14="http://schemas.microsoft.com/office/powerpoint/2010/main" val="11415644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8F01C3-7002-4976-A793-FFCCA0DDE0BB}"/>
              </a:ext>
            </a:extLst>
          </p:cNvPr>
          <p:cNvSpPr>
            <a:spLocks noGrp="1"/>
          </p:cNvSpPr>
          <p:nvPr>
            <p:ph type="title"/>
          </p:nvPr>
        </p:nvSpPr>
        <p:spPr/>
        <p:txBody>
          <a:bodyPr/>
          <a:lstStyle/>
          <a:p>
            <a:r>
              <a:rPr lang="en-GB" dirty="0"/>
              <a:t>Managing speed</a:t>
            </a:r>
          </a:p>
        </p:txBody>
      </p:sp>
      <p:sp>
        <p:nvSpPr>
          <p:cNvPr id="3" name="Content Placeholder 2">
            <a:extLst>
              <a:ext uri="{FF2B5EF4-FFF2-40B4-BE49-F238E27FC236}">
                <a16:creationId xmlns:a16="http://schemas.microsoft.com/office/drawing/2014/main" id="{99233466-4642-4329-B65E-FA0CEC6B44F9}"/>
              </a:ext>
            </a:extLst>
          </p:cNvPr>
          <p:cNvSpPr>
            <a:spLocks noGrp="1"/>
          </p:cNvSpPr>
          <p:nvPr>
            <p:ph idx="1"/>
          </p:nvPr>
        </p:nvSpPr>
        <p:spPr/>
        <p:txBody>
          <a:bodyPr/>
          <a:lstStyle/>
          <a:p>
            <a:r>
              <a:rPr lang="en-GB" dirty="0"/>
              <a:t>Remember to regularly check the speedometer</a:t>
            </a:r>
          </a:p>
          <a:p>
            <a:r>
              <a:rPr lang="en-GB" dirty="0"/>
              <a:t>Use your speed limiter if you have one</a:t>
            </a:r>
          </a:p>
          <a:p>
            <a:r>
              <a:rPr lang="en-GB" dirty="0"/>
              <a:t>Use cruise control where traffic conditions allow, but remember to keep concentrating on the road and don’t get too close to the vehicle in front</a:t>
            </a:r>
          </a:p>
          <a:p>
            <a:r>
              <a:rPr lang="en-GB" dirty="0"/>
              <a:t>Use Adaptive Cruise Control (ACC) if available which will help you maintain a safe following distance</a:t>
            </a:r>
          </a:p>
          <a:p>
            <a:r>
              <a:rPr lang="en-GB" dirty="0"/>
              <a:t>Select a lower gear, in urban areas, which is appropriate for travelling at a steady, lower speed.</a:t>
            </a:r>
          </a:p>
        </p:txBody>
      </p:sp>
    </p:spTree>
    <p:extLst>
      <p:ext uri="{BB962C8B-B14F-4D97-AF65-F5344CB8AC3E}">
        <p14:creationId xmlns:p14="http://schemas.microsoft.com/office/powerpoint/2010/main" val="23081091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1">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64FEFAE-65E9-4076-B0C3-65CF14E57F28}"/>
              </a:ext>
            </a:extLst>
          </p:cNvPr>
          <p:cNvSpPr>
            <a:spLocks noGrp="1"/>
          </p:cNvSpPr>
          <p:nvPr>
            <p:ph type="title"/>
          </p:nvPr>
        </p:nvSpPr>
        <p:spPr>
          <a:xfrm>
            <a:off x="546351" y="433545"/>
            <a:ext cx="11139854" cy="930447"/>
          </a:xfrm>
        </p:spPr>
        <p:txBody>
          <a:bodyPr vert="horz" lIns="91440" tIns="45720" rIns="91440" bIns="45720" rtlCol="0" anchor="b">
            <a:normAutofit/>
          </a:bodyPr>
          <a:lstStyle/>
          <a:p>
            <a:pPr algn="ctr"/>
            <a:r>
              <a:rPr lang="en-US" sz="5400" kern="1200">
                <a:solidFill>
                  <a:srgbClr val="FFFFFF"/>
                </a:solidFill>
                <a:latin typeface="+mj-lt"/>
                <a:ea typeface="+mj-ea"/>
                <a:cs typeface="+mj-cs"/>
              </a:rPr>
              <a:t>Impaired driving</a:t>
            </a:r>
          </a:p>
        </p:txBody>
      </p:sp>
      <p:cxnSp>
        <p:nvCxnSpPr>
          <p:cNvPr id="18" name="Straight Connector 13">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5" name="Picture 4" descr="A close up of a toy&#10;&#10;Description automatically generated">
            <a:extLst>
              <a:ext uri="{FF2B5EF4-FFF2-40B4-BE49-F238E27FC236}">
                <a16:creationId xmlns:a16="http://schemas.microsoft.com/office/drawing/2014/main" id="{03AAB04C-7BF8-445D-98D3-D848D8D44D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1567" y="2604724"/>
            <a:ext cx="5455917" cy="3641824"/>
          </a:xfrm>
          <a:prstGeom prst="rect">
            <a:avLst/>
          </a:prstGeom>
        </p:spPr>
      </p:pic>
      <p:cxnSp>
        <p:nvCxnSpPr>
          <p:cNvPr id="16" name="Straight Connector 15">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pic>
        <p:nvPicPr>
          <p:cNvPr id="7" name="Picture 6" descr="A close up of a glass of beer on a table&#10;&#10;Description automatically generated">
            <a:extLst>
              <a:ext uri="{FF2B5EF4-FFF2-40B4-BE49-F238E27FC236}">
                <a16:creationId xmlns:a16="http://schemas.microsoft.com/office/drawing/2014/main" id="{270C55AD-4D64-4547-AD77-48BDFA62EC1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45073" y="2918439"/>
            <a:ext cx="5455917" cy="3014394"/>
          </a:xfrm>
          <a:prstGeom prst="rect">
            <a:avLst/>
          </a:prstGeom>
        </p:spPr>
      </p:pic>
    </p:spTree>
    <p:extLst>
      <p:ext uri="{BB962C8B-B14F-4D97-AF65-F5344CB8AC3E}">
        <p14:creationId xmlns:p14="http://schemas.microsoft.com/office/powerpoint/2010/main" val="17037999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10;&#10;Description automatically generated">
            <a:extLst>
              <a:ext uri="{FF2B5EF4-FFF2-40B4-BE49-F238E27FC236}">
                <a16:creationId xmlns:a16="http://schemas.microsoft.com/office/drawing/2014/main" id="{1D462F69-58E4-42BD-B84C-06E5FCE7E35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5701" y="0"/>
            <a:ext cx="4566299" cy="6858000"/>
          </a:xfrm>
          <a:prstGeom prst="rect">
            <a:avLst/>
          </a:prstGeom>
        </p:spPr>
      </p:pic>
      <p:sp>
        <p:nvSpPr>
          <p:cNvPr id="4" name="Title 3">
            <a:extLst>
              <a:ext uri="{FF2B5EF4-FFF2-40B4-BE49-F238E27FC236}">
                <a16:creationId xmlns:a16="http://schemas.microsoft.com/office/drawing/2014/main" id="{557C5D83-A29F-49FF-8B36-5F0709C02C52}"/>
              </a:ext>
            </a:extLst>
          </p:cNvPr>
          <p:cNvSpPr>
            <a:spLocks noGrp="1"/>
          </p:cNvSpPr>
          <p:nvPr>
            <p:ph type="title"/>
          </p:nvPr>
        </p:nvSpPr>
        <p:spPr/>
        <p:txBody>
          <a:bodyPr/>
          <a:lstStyle/>
          <a:p>
            <a:r>
              <a:rPr lang="en-GB" dirty="0"/>
              <a:t>Impairment</a:t>
            </a:r>
          </a:p>
        </p:txBody>
      </p:sp>
    </p:spTree>
    <p:extLst>
      <p:ext uri="{BB962C8B-B14F-4D97-AF65-F5344CB8AC3E}">
        <p14:creationId xmlns:p14="http://schemas.microsoft.com/office/powerpoint/2010/main" val="35612789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77C79B-ED00-4732-BE6E-BE3796DDED10}"/>
              </a:ext>
            </a:extLst>
          </p:cNvPr>
          <p:cNvSpPr>
            <a:spLocks noGrp="1"/>
          </p:cNvSpPr>
          <p:nvPr>
            <p:ph type="title"/>
          </p:nvPr>
        </p:nvSpPr>
        <p:spPr/>
        <p:txBody>
          <a:bodyPr/>
          <a:lstStyle/>
          <a:p>
            <a:r>
              <a:rPr lang="en-GB" dirty="0"/>
              <a:t>Some drink-driving facts</a:t>
            </a:r>
          </a:p>
        </p:txBody>
      </p:sp>
      <p:sp>
        <p:nvSpPr>
          <p:cNvPr id="3" name="Content Placeholder 2">
            <a:extLst>
              <a:ext uri="{FF2B5EF4-FFF2-40B4-BE49-F238E27FC236}">
                <a16:creationId xmlns:a16="http://schemas.microsoft.com/office/drawing/2014/main" id="{DBB6B2FF-E6EC-4F82-B00A-DB0E7AE239B6}"/>
              </a:ext>
            </a:extLst>
          </p:cNvPr>
          <p:cNvSpPr>
            <a:spLocks noGrp="1"/>
          </p:cNvSpPr>
          <p:nvPr>
            <p:ph idx="1"/>
          </p:nvPr>
        </p:nvSpPr>
        <p:spPr/>
        <p:txBody>
          <a:bodyPr>
            <a:normAutofit/>
          </a:bodyPr>
          <a:lstStyle/>
          <a:p>
            <a:r>
              <a:rPr lang="en-GB" dirty="0"/>
              <a:t>Any alcohol in the body, even below the local legal limit, will increase the risk of a collision occurring.</a:t>
            </a:r>
          </a:p>
          <a:p>
            <a:r>
              <a:rPr lang="en-GB" dirty="0"/>
              <a:t>If you are drinking in the evening, you could still be impaired the following morning, depending on how much you’ve consumed.</a:t>
            </a:r>
          </a:p>
          <a:p>
            <a:r>
              <a:rPr lang="en-GB" dirty="0"/>
              <a:t>There is nothing you can do to speed up the metabolism of alcohol – you can exercise, take a shower, eat a big meal, drink lots of coffee – none of this will help.  The only thing that does work is TIME.</a:t>
            </a:r>
          </a:p>
          <a:p>
            <a:endParaRPr lang="en-GB" dirty="0"/>
          </a:p>
          <a:p>
            <a:endParaRPr lang="en-GB" dirty="0"/>
          </a:p>
        </p:txBody>
      </p:sp>
    </p:spTree>
    <p:extLst>
      <p:ext uri="{BB962C8B-B14F-4D97-AF65-F5344CB8AC3E}">
        <p14:creationId xmlns:p14="http://schemas.microsoft.com/office/powerpoint/2010/main" val="8058104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7131A4-C608-49D9-9D3B-A30FAE8269B9}"/>
              </a:ext>
            </a:extLst>
          </p:cNvPr>
          <p:cNvSpPr>
            <a:spLocks noGrp="1"/>
          </p:cNvSpPr>
          <p:nvPr>
            <p:ph type="title"/>
          </p:nvPr>
        </p:nvSpPr>
        <p:spPr/>
        <p:txBody>
          <a:bodyPr/>
          <a:lstStyle/>
          <a:p>
            <a:r>
              <a:rPr lang="en-GB" dirty="0"/>
              <a:t>When will I be alcohol free and OK to drive?</a:t>
            </a:r>
          </a:p>
        </p:txBody>
      </p:sp>
      <p:sp>
        <p:nvSpPr>
          <p:cNvPr id="3" name="Content Placeholder 2">
            <a:extLst>
              <a:ext uri="{FF2B5EF4-FFF2-40B4-BE49-F238E27FC236}">
                <a16:creationId xmlns:a16="http://schemas.microsoft.com/office/drawing/2014/main" id="{2EB5D945-A886-4B34-89DA-7E9C3E063693}"/>
              </a:ext>
            </a:extLst>
          </p:cNvPr>
          <p:cNvSpPr>
            <a:spLocks noGrp="1"/>
          </p:cNvSpPr>
          <p:nvPr>
            <p:ph idx="1"/>
          </p:nvPr>
        </p:nvSpPr>
        <p:spPr/>
        <p:txBody>
          <a:bodyPr>
            <a:normAutofit lnSpcReduction="10000"/>
          </a:bodyPr>
          <a:lstStyle/>
          <a:p>
            <a:r>
              <a:rPr lang="en-GB" dirty="0"/>
              <a:t>Most people metabolise alcohol at 1 unit per hour.</a:t>
            </a:r>
          </a:p>
          <a:p>
            <a:r>
              <a:rPr lang="en-GB" dirty="0"/>
              <a:t>1 unit of alcohol is:</a:t>
            </a:r>
          </a:p>
          <a:p>
            <a:pPr lvl="1"/>
            <a:r>
              <a:rPr lang="en-GB" dirty="0"/>
              <a:t>25ml of a 40% ABV spirit (whisky, gin, vodka)</a:t>
            </a:r>
          </a:p>
          <a:p>
            <a:pPr lvl="1"/>
            <a:r>
              <a:rPr lang="en-GB" dirty="0"/>
              <a:t>200ml of a 5% ABV beer/lager</a:t>
            </a:r>
          </a:p>
          <a:p>
            <a:pPr lvl="1"/>
            <a:r>
              <a:rPr lang="en-GB" dirty="0"/>
              <a:t>76ml of a 13% ABV wine</a:t>
            </a:r>
          </a:p>
          <a:p>
            <a:pPr lvl="1"/>
            <a:endParaRPr lang="en-GB" dirty="0"/>
          </a:p>
          <a:p>
            <a:pPr lvl="1"/>
            <a:r>
              <a:rPr lang="en-GB" dirty="0"/>
              <a:t>1 unit = (volume in ml * strength in ABV%) / 1,000</a:t>
            </a:r>
          </a:p>
          <a:p>
            <a:pPr lvl="1"/>
            <a:endParaRPr lang="en-GB" dirty="0"/>
          </a:p>
          <a:p>
            <a:r>
              <a:rPr lang="en-GB" dirty="0"/>
              <a:t>You allow 1h for the first unit to be absorbed by the body, then how many units you have drunk = how many hours it will be until you are safe to drive.</a:t>
            </a:r>
          </a:p>
        </p:txBody>
      </p:sp>
    </p:spTree>
    <p:extLst>
      <p:ext uri="{BB962C8B-B14F-4D97-AF65-F5344CB8AC3E}">
        <p14:creationId xmlns:p14="http://schemas.microsoft.com/office/powerpoint/2010/main" val="16461115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0BDCFF-B857-431A-BA57-F99E433EEDFB}"/>
              </a:ext>
            </a:extLst>
          </p:cNvPr>
          <p:cNvSpPr>
            <a:spLocks noGrp="1"/>
          </p:cNvSpPr>
          <p:nvPr>
            <p:ph type="title"/>
          </p:nvPr>
        </p:nvSpPr>
        <p:spPr/>
        <p:txBody>
          <a:bodyPr/>
          <a:lstStyle/>
          <a:p>
            <a:r>
              <a:rPr lang="en-GB" dirty="0"/>
              <a:t>Drug Driving</a:t>
            </a:r>
          </a:p>
        </p:txBody>
      </p:sp>
      <p:grpSp>
        <p:nvGrpSpPr>
          <p:cNvPr id="16" name="Group 15">
            <a:extLst>
              <a:ext uri="{FF2B5EF4-FFF2-40B4-BE49-F238E27FC236}">
                <a16:creationId xmlns:a16="http://schemas.microsoft.com/office/drawing/2014/main" id="{0D37357C-5146-4DC0-88AC-07DBF1D35FD2}"/>
              </a:ext>
            </a:extLst>
          </p:cNvPr>
          <p:cNvGrpSpPr/>
          <p:nvPr/>
        </p:nvGrpSpPr>
        <p:grpSpPr>
          <a:xfrm>
            <a:off x="85786" y="1695910"/>
            <a:ext cx="2191077" cy="3760738"/>
            <a:chOff x="85786" y="1304027"/>
            <a:chExt cx="2191077" cy="3760738"/>
          </a:xfrm>
        </p:grpSpPr>
        <p:sp>
          <p:nvSpPr>
            <p:cNvPr id="3" name="Oval 2">
              <a:extLst>
                <a:ext uri="{FF2B5EF4-FFF2-40B4-BE49-F238E27FC236}">
                  <a16:creationId xmlns:a16="http://schemas.microsoft.com/office/drawing/2014/main" id="{152830BB-4E01-4A70-B11E-2074876EE76F}"/>
                </a:ext>
              </a:extLst>
            </p:cNvPr>
            <p:cNvSpPr/>
            <p:nvPr/>
          </p:nvSpPr>
          <p:spPr>
            <a:xfrm>
              <a:off x="85786" y="1304027"/>
              <a:ext cx="2191077" cy="2191077"/>
            </a:xfrm>
            <a:prstGeom prst="ellipse">
              <a:avLst/>
            </a:prstGeom>
            <a:blipFill>
              <a:blip r:embed="rId3">
                <a:extLst>
                  <a:ext uri="{28A0092B-C50C-407E-A947-70E740481C1C}">
                    <a14:useLocalDpi xmlns:a14="http://schemas.microsoft.com/office/drawing/2010/main" val="0"/>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endParaRPr lang="en-GB" dirty="0"/>
            </a:p>
          </p:txBody>
        </p:sp>
        <p:sp>
          <p:nvSpPr>
            <p:cNvPr id="7" name="TextBox 6">
              <a:extLst>
                <a:ext uri="{FF2B5EF4-FFF2-40B4-BE49-F238E27FC236}">
                  <a16:creationId xmlns:a16="http://schemas.microsoft.com/office/drawing/2014/main" id="{326882B9-E010-4B04-B5B4-0CB350F37B09}"/>
                </a:ext>
              </a:extLst>
            </p:cNvPr>
            <p:cNvSpPr txBox="1"/>
            <p:nvPr/>
          </p:nvSpPr>
          <p:spPr>
            <a:xfrm>
              <a:off x="92528" y="3495104"/>
              <a:ext cx="2177593" cy="369332"/>
            </a:xfrm>
            <a:prstGeom prst="rect">
              <a:avLst/>
            </a:prstGeom>
            <a:noFill/>
          </p:spPr>
          <p:txBody>
            <a:bodyPr wrap="square" rtlCol="0">
              <a:spAutoFit/>
            </a:bodyPr>
            <a:lstStyle/>
            <a:p>
              <a:pPr algn="ctr"/>
              <a:r>
                <a:rPr lang="en-GB" dirty="0"/>
                <a:t>Cannabis / Marijuana </a:t>
              </a:r>
            </a:p>
          </p:txBody>
        </p:sp>
        <p:sp>
          <p:nvSpPr>
            <p:cNvPr id="12" name="TextBox 11">
              <a:extLst>
                <a:ext uri="{FF2B5EF4-FFF2-40B4-BE49-F238E27FC236}">
                  <a16:creationId xmlns:a16="http://schemas.microsoft.com/office/drawing/2014/main" id="{EEF86C8E-7313-4694-9055-C64E8BE52EDB}"/>
                </a:ext>
              </a:extLst>
            </p:cNvPr>
            <p:cNvSpPr txBox="1"/>
            <p:nvPr/>
          </p:nvSpPr>
          <p:spPr>
            <a:xfrm>
              <a:off x="92528" y="3864436"/>
              <a:ext cx="2177593" cy="1200329"/>
            </a:xfrm>
            <a:prstGeom prst="rect">
              <a:avLst/>
            </a:prstGeom>
            <a:noFill/>
          </p:spPr>
          <p:txBody>
            <a:bodyPr wrap="square" rtlCol="0">
              <a:spAutoFit/>
            </a:bodyPr>
            <a:lstStyle/>
            <a:p>
              <a:pPr algn="ctr"/>
              <a:r>
                <a:rPr lang="en-GB" dirty="0">
                  <a:solidFill>
                    <a:srgbClr val="FF0000"/>
                  </a:solidFill>
                </a:rPr>
                <a:t>Slows reaction times and impairs judgement of time and distance</a:t>
              </a:r>
            </a:p>
          </p:txBody>
        </p:sp>
      </p:grpSp>
      <p:grpSp>
        <p:nvGrpSpPr>
          <p:cNvPr id="17" name="Group 16">
            <a:extLst>
              <a:ext uri="{FF2B5EF4-FFF2-40B4-BE49-F238E27FC236}">
                <a16:creationId xmlns:a16="http://schemas.microsoft.com/office/drawing/2014/main" id="{423AC1D4-CA99-45AC-B6FE-2FB642685C05}"/>
              </a:ext>
            </a:extLst>
          </p:cNvPr>
          <p:cNvGrpSpPr/>
          <p:nvPr/>
        </p:nvGrpSpPr>
        <p:grpSpPr>
          <a:xfrm>
            <a:off x="3357742" y="1953437"/>
            <a:ext cx="2191077" cy="3492195"/>
            <a:chOff x="3357742" y="1561554"/>
            <a:chExt cx="2191077" cy="3492195"/>
          </a:xfrm>
        </p:grpSpPr>
        <p:sp>
          <p:nvSpPr>
            <p:cNvPr id="4" name="Oval 3">
              <a:extLst>
                <a:ext uri="{FF2B5EF4-FFF2-40B4-BE49-F238E27FC236}">
                  <a16:creationId xmlns:a16="http://schemas.microsoft.com/office/drawing/2014/main" id="{D2800166-FE8D-41A8-AC39-9FE973696AC0}"/>
                </a:ext>
              </a:extLst>
            </p:cNvPr>
            <p:cNvSpPr/>
            <p:nvPr/>
          </p:nvSpPr>
          <p:spPr>
            <a:xfrm>
              <a:off x="3357742" y="1561554"/>
              <a:ext cx="2191077" cy="2191077"/>
            </a:xfrm>
            <a:prstGeom prst="ellipse">
              <a:avLst/>
            </a:prstGeom>
            <a:blipFill>
              <a:blip r:embed="rId4">
                <a:extLst>
                  <a:ext uri="{28A0092B-C50C-407E-A947-70E740481C1C}">
                    <a14:useLocalDpi xmlns:a14="http://schemas.microsoft.com/office/drawing/2010/main" val="0"/>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8" name="TextBox 7">
              <a:extLst>
                <a:ext uri="{FF2B5EF4-FFF2-40B4-BE49-F238E27FC236}">
                  <a16:creationId xmlns:a16="http://schemas.microsoft.com/office/drawing/2014/main" id="{F7C7BF62-108F-4DFA-9E63-F021B153E839}"/>
                </a:ext>
              </a:extLst>
            </p:cNvPr>
            <p:cNvSpPr txBox="1"/>
            <p:nvPr/>
          </p:nvSpPr>
          <p:spPr>
            <a:xfrm>
              <a:off x="3357742" y="3752631"/>
              <a:ext cx="2191076" cy="646331"/>
            </a:xfrm>
            <a:prstGeom prst="rect">
              <a:avLst/>
            </a:prstGeom>
            <a:noFill/>
          </p:spPr>
          <p:txBody>
            <a:bodyPr wrap="square" rtlCol="0">
              <a:spAutoFit/>
            </a:bodyPr>
            <a:lstStyle/>
            <a:p>
              <a:pPr algn="ctr"/>
              <a:r>
                <a:rPr lang="en-GB" dirty="0"/>
                <a:t>Methamphetamine or Cocaine </a:t>
              </a:r>
            </a:p>
          </p:txBody>
        </p:sp>
        <p:sp>
          <p:nvSpPr>
            <p:cNvPr id="13" name="TextBox 12">
              <a:extLst>
                <a:ext uri="{FF2B5EF4-FFF2-40B4-BE49-F238E27FC236}">
                  <a16:creationId xmlns:a16="http://schemas.microsoft.com/office/drawing/2014/main" id="{287C1A6A-2AF0-430C-B275-6D245B3BA4E4}"/>
                </a:ext>
              </a:extLst>
            </p:cNvPr>
            <p:cNvSpPr txBox="1"/>
            <p:nvPr/>
          </p:nvSpPr>
          <p:spPr>
            <a:xfrm>
              <a:off x="3357742" y="4407418"/>
              <a:ext cx="2191076" cy="646331"/>
            </a:xfrm>
            <a:prstGeom prst="rect">
              <a:avLst/>
            </a:prstGeom>
            <a:noFill/>
          </p:spPr>
          <p:txBody>
            <a:bodyPr wrap="square" rtlCol="0">
              <a:spAutoFit/>
            </a:bodyPr>
            <a:lstStyle/>
            <a:p>
              <a:pPr algn="ctr"/>
              <a:r>
                <a:rPr lang="en-GB" dirty="0">
                  <a:solidFill>
                    <a:srgbClr val="FF0000"/>
                  </a:solidFill>
                </a:rPr>
                <a:t>Aggressive and reckless behaviours</a:t>
              </a:r>
            </a:p>
          </p:txBody>
        </p:sp>
      </p:grpSp>
      <p:grpSp>
        <p:nvGrpSpPr>
          <p:cNvPr id="18" name="Group 17">
            <a:extLst>
              <a:ext uri="{FF2B5EF4-FFF2-40B4-BE49-F238E27FC236}">
                <a16:creationId xmlns:a16="http://schemas.microsoft.com/office/drawing/2014/main" id="{4901D6E1-68BE-4B1A-B84A-20EC62267713}"/>
              </a:ext>
            </a:extLst>
          </p:cNvPr>
          <p:cNvGrpSpPr/>
          <p:nvPr/>
        </p:nvGrpSpPr>
        <p:grpSpPr>
          <a:xfrm>
            <a:off x="6636439" y="2210964"/>
            <a:ext cx="2191077" cy="3490993"/>
            <a:chOff x="6636439" y="1819081"/>
            <a:chExt cx="2191077" cy="3490993"/>
          </a:xfrm>
        </p:grpSpPr>
        <p:sp>
          <p:nvSpPr>
            <p:cNvPr id="5" name="Oval 4">
              <a:extLst>
                <a:ext uri="{FF2B5EF4-FFF2-40B4-BE49-F238E27FC236}">
                  <a16:creationId xmlns:a16="http://schemas.microsoft.com/office/drawing/2014/main" id="{6F0D4739-7D5E-4FA8-BBC4-93FC34B9AC93}"/>
                </a:ext>
              </a:extLst>
            </p:cNvPr>
            <p:cNvSpPr/>
            <p:nvPr/>
          </p:nvSpPr>
          <p:spPr>
            <a:xfrm>
              <a:off x="6636439" y="1819081"/>
              <a:ext cx="2191077" cy="2191077"/>
            </a:xfrm>
            <a:prstGeom prst="ellipse">
              <a:avLst/>
            </a:prstGeom>
            <a:blipFill>
              <a:blip r:embed="rId5">
                <a:extLst>
                  <a:ext uri="{28A0092B-C50C-407E-A947-70E740481C1C}">
                    <a14:useLocalDpi xmlns:a14="http://schemas.microsoft.com/office/drawing/2010/main" val="0"/>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9" name="TextBox 8">
              <a:extLst>
                <a:ext uri="{FF2B5EF4-FFF2-40B4-BE49-F238E27FC236}">
                  <a16:creationId xmlns:a16="http://schemas.microsoft.com/office/drawing/2014/main" id="{77817164-B8FA-43C5-B25E-B8B0B9A91E6D}"/>
                </a:ext>
              </a:extLst>
            </p:cNvPr>
            <p:cNvSpPr txBox="1"/>
            <p:nvPr/>
          </p:nvSpPr>
          <p:spPr>
            <a:xfrm>
              <a:off x="6636439" y="4010158"/>
              <a:ext cx="2191076" cy="369332"/>
            </a:xfrm>
            <a:prstGeom prst="rect">
              <a:avLst/>
            </a:prstGeom>
            <a:noFill/>
          </p:spPr>
          <p:txBody>
            <a:bodyPr wrap="square" rtlCol="0">
              <a:spAutoFit/>
            </a:bodyPr>
            <a:lstStyle/>
            <a:p>
              <a:pPr algn="ctr"/>
              <a:r>
                <a:rPr lang="en-GB" dirty="0"/>
                <a:t>Opioids</a:t>
              </a:r>
            </a:p>
          </p:txBody>
        </p:sp>
        <p:sp>
          <p:nvSpPr>
            <p:cNvPr id="14" name="TextBox 13">
              <a:extLst>
                <a:ext uri="{FF2B5EF4-FFF2-40B4-BE49-F238E27FC236}">
                  <a16:creationId xmlns:a16="http://schemas.microsoft.com/office/drawing/2014/main" id="{4F96E430-BE18-46B5-A4C6-2807616786B1}"/>
                </a:ext>
              </a:extLst>
            </p:cNvPr>
            <p:cNvSpPr txBox="1"/>
            <p:nvPr/>
          </p:nvSpPr>
          <p:spPr>
            <a:xfrm>
              <a:off x="6636439" y="4386744"/>
              <a:ext cx="2191076" cy="923330"/>
            </a:xfrm>
            <a:prstGeom prst="rect">
              <a:avLst/>
            </a:prstGeom>
            <a:noFill/>
          </p:spPr>
          <p:txBody>
            <a:bodyPr wrap="square" rtlCol="0">
              <a:spAutoFit/>
            </a:bodyPr>
            <a:lstStyle/>
            <a:p>
              <a:pPr algn="ctr"/>
              <a:r>
                <a:rPr lang="en-GB" dirty="0">
                  <a:solidFill>
                    <a:srgbClr val="FF0000"/>
                  </a:solidFill>
                </a:rPr>
                <a:t>Drowsiness and impaired memory and thinking skills</a:t>
              </a:r>
            </a:p>
          </p:txBody>
        </p:sp>
      </p:grpSp>
      <p:grpSp>
        <p:nvGrpSpPr>
          <p:cNvPr id="19" name="Group 18">
            <a:extLst>
              <a:ext uri="{FF2B5EF4-FFF2-40B4-BE49-F238E27FC236}">
                <a16:creationId xmlns:a16="http://schemas.microsoft.com/office/drawing/2014/main" id="{70012F28-75E1-4F37-A0D1-64A6DDB56485}"/>
              </a:ext>
            </a:extLst>
          </p:cNvPr>
          <p:cNvGrpSpPr/>
          <p:nvPr/>
        </p:nvGrpSpPr>
        <p:grpSpPr>
          <a:xfrm>
            <a:off x="9831984" y="2468492"/>
            <a:ext cx="2191077" cy="3761970"/>
            <a:chOff x="9831984" y="2076609"/>
            <a:chExt cx="2191077" cy="3761970"/>
          </a:xfrm>
        </p:grpSpPr>
        <p:sp>
          <p:nvSpPr>
            <p:cNvPr id="6" name="Oval 5">
              <a:extLst>
                <a:ext uri="{FF2B5EF4-FFF2-40B4-BE49-F238E27FC236}">
                  <a16:creationId xmlns:a16="http://schemas.microsoft.com/office/drawing/2014/main" id="{E1E0E036-E54C-4EEA-A9F3-65BEA77FC1C6}"/>
                </a:ext>
              </a:extLst>
            </p:cNvPr>
            <p:cNvSpPr/>
            <p:nvPr/>
          </p:nvSpPr>
          <p:spPr>
            <a:xfrm>
              <a:off x="9831984" y="2076609"/>
              <a:ext cx="2191077" cy="2191077"/>
            </a:xfrm>
            <a:prstGeom prst="ellipse">
              <a:avLst/>
            </a:prstGeom>
            <a:blipFill>
              <a:blip r:embed="rId6">
                <a:extLst>
                  <a:ext uri="{28A0092B-C50C-407E-A947-70E740481C1C}">
                    <a14:useLocalDpi xmlns:a14="http://schemas.microsoft.com/office/drawing/2010/main" val="0"/>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10" name="TextBox 9">
              <a:extLst>
                <a:ext uri="{FF2B5EF4-FFF2-40B4-BE49-F238E27FC236}">
                  <a16:creationId xmlns:a16="http://schemas.microsoft.com/office/drawing/2014/main" id="{33B45387-B2EB-4BD3-8A5B-2F25F74D325E}"/>
                </a:ext>
              </a:extLst>
            </p:cNvPr>
            <p:cNvSpPr txBox="1"/>
            <p:nvPr/>
          </p:nvSpPr>
          <p:spPr>
            <a:xfrm>
              <a:off x="9831984" y="4268918"/>
              <a:ext cx="2191076" cy="923330"/>
            </a:xfrm>
            <a:prstGeom prst="rect">
              <a:avLst/>
            </a:prstGeom>
            <a:noFill/>
          </p:spPr>
          <p:txBody>
            <a:bodyPr wrap="square" rtlCol="0">
              <a:spAutoFit/>
            </a:bodyPr>
            <a:lstStyle/>
            <a:p>
              <a:pPr algn="ctr"/>
              <a:r>
                <a:rPr lang="en-GB" dirty="0"/>
                <a:t>Sedatives such as Benzodiazepines, Barbiturates etc.</a:t>
              </a:r>
            </a:p>
          </p:txBody>
        </p:sp>
        <p:sp>
          <p:nvSpPr>
            <p:cNvPr id="15" name="TextBox 14">
              <a:extLst>
                <a:ext uri="{FF2B5EF4-FFF2-40B4-BE49-F238E27FC236}">
                  <a16:creationId xmlns:a16="http://schemas.microsoft.com/office/drawing/2014/main" id="{FF2092E1-87F8-43DA-8F2D-9B4A802BFFE6}"/>
                </a:ext>
              </a:extLst>
            </p:cNvPr>
            <p:cNvSpPr txBox="1"/>
            <p:nvPr/>
          </p:nvSpPr>
          <p:spPr>
            <a:xfrm>
              <a:off x="9831984" y="5192248"/>
              <a:ext cx="2191076" cy="646331"/>
            </a:xfrm>
            <a:prstGeom prst="rect">
              <a:avLst/>
            </a:prstGeom>
            <a:noFill/>
          </p:spPr>
          <p:txBody>
            <a:bodyPr wrap="square" rtlCol="0">
              <a:spAutoFit/>
            </a:bodyPr>
            <a:lstStyle/>
            <a:p>
              <a:pPr algn="ctr"/>
              <a:r>
                <a:rPr lang="en-GB" dirty="0">
                  <a:solidFill>
                    <a:srgbClr val="FF0000"/>
                  </a:solidFill>
                </a:rPr>
                <a:t>Dizziness and drowsiness</a:t>
              </a:r>
            </a:p>
          </p:txBody>
        </p:sp>
      </p:grpSp>
    </p:spTree>
    <p:extLst>
      <p:ext uri="{BB962C8B-B14F-4D97-AF65-F5344CB8AC3E}">
        <p14:creationId xmlns:p14="http://schemas.microsoft.com/office/powerpoint/2010/main" val="29881415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1559D6-8A29-4657-B5FD-BEDD28D7023F}"/>
              </a:ext>
            </a:extLst>
          </p:cNvPr>
          <p:cNvSpPr>
            <a:spLocks noGrp="1"/>
          </p:cNvSpPr>
          <p:nvPr>
            <p:ph type="title"/>
          </p:nvPr>
        </p:nvSpPr>
        <p:spPr/>
        <p:txBody>
          <a:bodyPr/>
          <a:lstStyle/>
          <a:p>
            <a:r>
              <a:rPr lang="en-GB" dirty="0"/>
              <a:t>What are the consequences?</a:t>
            </a:r>
          </a:p>
        </p:txBody>
      </p:sp>
      <p:pic>
        <p:nvPicPr>
          <p:cNvPr id="3" name="Online Media 2" title="THINK! Don￢ﾀﾙt Drink Drive 50th Anniversary Advert">
            <a:hlinkClick r:id="" action="ppaction://media"/>
            <a:extLst>
              <a:ext uri="{FF2B5EF4-FFF2-40B4-BE49-F238E27FC236}">
                <a16:creationId xmlns:a16="http://schemas.microsoft.com/office/drawing/2014/main" id="{264C3EEB-4D89-4D3C-B13C-4289D5EABB19}"/>
              </a:ext>
            </a:extLst>
          </p:cNvPr>
          <p:cNvPicPr>
            <a:picLocks noRot="1" noChangeAspect="1"/>
          </p:cNvPicPr>
          <p:nvPr>
            <a:videoFile r:link="rId1"/>
          </p:nvPr>
        </p:nvPicPr>
        <p:blipFill>
          <a:blip r:embed="rId4"/>
          <a:stretch>
            <a:fillRect/>
          </a:stretch>
        </p:blipFill>
        <p:spPr>
          <a:xfrm>
            <a:off x="3048000" y="1714500"/>
            <a:ext cx="6096000" cy="3429000"/>
          </a:xfrm>
          <a:prstGeom prst="rect">
            <a:avLst/>
          </a:prstGeom>
        </p:spPr>
      </p:pic>
    </p:spTree>
    <p:extLst>
      <p:ext uri="{BB962C8B-B14F-4D97-AF65-F5344CB8AC3E}">
        <p14:creationId xmlns:p14="http://schemas.microsoft.com/office/powerpoint/2010/main" val="2558389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picture containing car, person, outdoor, man&#10;&#10;Description automatically generated">
            <a:extLst>
              <a:ext uri="{FF2B5EF4-FFF2-40B4-BE49-F238E27FC236}">
                <a16:creationId xmlns:a16="http://schemas.microsoft.com/office/drawing/2014/main" id="{0A9974F9-6E10-4559-94C2-EAC702297256}"/>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0" y="10"/>
            <a:ext cx="12191980" cy="6857990"/>
          </a:xfrm>
          <a:prstGeom prst="rect">
            <a:avLst/>
          </a:prstGeom>
        </p:spPr>
      </p:pic>
      <p:sp>
        <p:nvSpPr>
          <p:cNvPr id="15" name="Freeform 5">
            <a:extLst>
              <a:ext uri="{FF2B5EF4-FFF2-40B4-BE49-F238E27FC236}">
                <a16:creationId xmlns:a16="http://schemas.microsoft.com/office/drawing/2014/main" id="{87CC2527-562A-4F69-B487-4371E5B243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7488621" y="2277613"/>
            <a:ext cx="4703379" cy="4580387"/>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0000"/>
            </a:schemeClr>
          </a:solidFill>
          <a:ln w="50800" cap="sq" cmpd="dbl">
            <a:noFill/>
            <a:miter lim="800000"/>
          </a:ln>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a:p>
        </p:txBody>
      </p:sp>
      <p:sp>
        <p:nvSpPr>
          <p:cNvPr id="2" name="Title 1">
            <a:extLst>
              <a:ext uri="{FF2B5EF4-FFF2-40B4-BE49-F238E27FC236}">
                <a16:creationId xmlns:a16="http://schemas.microsoft.com/office/drawing/2014/main" id="{86CC2A39-87D6-41AB-997D-02EF4B919FEB}"/>
              </a:ext>
            </a:extLst>
          </p:cNvPr>
          <p:cNvSpPr>
            <a:spLocks noGrp="1"/>
          </p:cNvSpPr>
          <p:nvPr>
            <p:ph type="title"/>
          </p:nvPr>
        </p:nvSpPr>
        <p:spPr>
          <a:xfrm>
            <a:off x="8022021" y="3231931"/>
            <a:ext cx="3852041" cy="1834056"/>
          </a:xfrm>
        </p:spPr>
        <p:txBody>
          <a:bodyPr vert="horz" lIns="91440" tIns="45720" rIns="91440" bIns="45720" rtlCol="0" anchor="b">
            <a:normAutofit/>
          </a:bodyPr>
          <a:lstStyle/>
          <a:p>
            <a:pPr algn="ctr"/>
            <a:r>
              <a:rPr lang="en-US" sz="4000" kern="1200">
                <a:solidFill>
                  <a:schemeClr val="tx1"/>
                </a:solidFill>
                <a:latin typeface="+mj-lt"/>
                <a:ea typeface="+mj-ea"/>
                <a:cs typeface="+mj-cs"/>
              </a:rPr>
              <a:t>Distracted driving</a:t>
            </a:r>
          </a:p>
        </p:txBody>
      </p:sp>
      <p:cxnSp>
        <p:nvCxnSpPr>
          <p:cNvPr id="16" name="Straight Connector 11">
            <a:extLst>
              <a:ext uri="{FF2B5EF4-FFF2-40B4-BE49-F238E27FC236}">
                <a16:creationId xmlns:a16="http://schemas.microsoft.com/office/drawing/2014/main" id="{BCDAEC91-5BCE-4B55-9CC0-43EF94CB73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480331" y="5123793"/>
            <a:ext cx="935420"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919889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FF40F3-BA16-4D4D-A2B1-36DBF0AE43F4}"/>
              </a:ext>
            </a:extLst>
          </p:cNvPr>
          <p:cNvSpPr>
            <a:spLocks noGrp="1"/>
          </p:cNvSpPr>
          <p:nvPr>
            <p:ph type="title"/>
          </p:nvPr>
        </p:nvSpPr>
        <p:spPr/>
        <p:txBody>
          <a:bodyPr/>
          <a:lstStyle/>
          <a:p>
            <a:r>
              <a:rPr lang="en-GB" dirty="0"/>
              <a:t>Distractions</a:t>
            </a:r>
          </a:p>
        </p:txBody>
      </p:sp>
      <p:pic>
        <p:nvPicPr>
          <p:cNvPr id="4" name="Picture 3" descr="A screenshot of a cell phone&#10;&#10;Description automatically generated">
            <a:extLst>
              <a:ext uri="{FF2B5EF4-FFF2-40B4-BE49-F238E27FC236}">
                <a16:creationId xmlns:a16="http://schemas.microsoft.com/office/drawing/2014/main" id="{2EB5F153-371A-4C65-9085-DC14AAAA84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30028" y="0"/>
            <a:ext cx="2861972" cy="6858000"/>
          </a:xfrm>
          <a:prstGeom prst="rect">
            <a:avLst/>
          </a:prstGeom>
        </p:spPr>
      </p:pic>
    </p:spTree>
    <p:extLst>
      <p:ext uri="{BB962C8B-B14F-4D97-AF65-F5344CB8AC3E}">
        <p14:creationId xmlns:p14="http://schemas.microsoft.com/office/powerpoint/2010/main" val="4475554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E41C6E-53E5-42BA-8CA1-6837E0959861}"/>
              </a:ext>
            </a:extLst>
          </p:cNvPr>
          <p:cNvSpPr>
            <a:spLocks noGrp="1"/>
          </p:cNvSpPr>
          <p:nvPr>
            <p:ph type="title"/>
          </p:nvPr>
        </p:nvSpPr>
        <p:spPr/>
        <p:txBody>
          <a:bodyPr/>
          <a:lstStyle/>
          <a:p>
            <a:r>
              <a:rPr lang="en-GB" dirty="0"/>
              <a:t>What are some of the distractions?</a:t>
            </a:r>
          </a:p>
        </p:txBody>
      </p:sp>
      <p:pic>
        <p:nvPicPr>
          <p:cNvPr id="3" name="Online Media 2" title="SAFE STEPS Road Safety: Distracted Driving">
            <a:hlinkClick r:id="" action="ppaction://media"/>
            <a:extLst>
              <a:ext uri="{FF2B5EF4-FFF2-40B4-BE49-F238E27FC236}">
                <a16:creationId xmlns:a16="http://schemas.microsoft.com/office/drawing/2014/main" id="{C7689BA1-4A86-4430-B464-390891B32598}"/>
              </a:ext>
            </a:extLst>
          </p:cNvPr>
          <p:cNvPicPr>
            <a:picLocks noRot="1" noChangeAspect="1"/>
          </p:cNvPicPr>
          <p:nvPr>
            <a:videoFile r:link="rId1"/>
          </p:nvPr>
        </p:nvPicPr>
        <p:blipFill>
          <a:blip r:embed="rId4"/>
          <a:stretch>
            <a:fillRect/>
          </a:stretch>
        </p:blipFill>
        <p:spPr>
          <a:xfrm>
            <a:off x="3048000" y="1714500"/>
            <a:ext cx="6096000" cy="3429000"/>
          </a:xfrm>
          <a:prstGeom prst="rect">
            <a:avLst/>
          </a:prstGeom>
        </p:spPr>
      </p:pic>
    </p:spTree>
    <p:extLst>
      <p:ext uri="{BB962C8B-B14F-4D97-AF65-F5344CB8AC3E}">
        <p14:creationId xmlns:p14="http://schemas.microsoft.com/office/powerpoint/2010/main" val="2567597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5ACF4A-5449-492A-8AAF-5795D100960E}"/>
              </a:ext>
            </a:extLst>
          </p:cNvPr>
          <p:cNvSpPr>
            <a:spLocks noGrp="1"/>
          </p:cNvSpPr>
          <p:nvPr>
            <p:ph type="title"/>
          </p:nvPr>
        </p:nvSpPr>
        <p:spPr/>
        <p:txBody>
          <a:bodyPr/>
          <a:lstStyle/>
          <a:p>
            <a:r>
              <a:rPr lang="en-GB" dirty="0"/>
              <a:t>Using a telephone when driving</a:t>
            </a:r>
          </a:p>
        </p:txBody>
      </p:sp>
      <p:pic>
        <p:nvPicPr>
          <p:cNvPr id="3" name="Online Media 2" title="MCL cinema Hong Kong Mobile phone car crash advertising effective">
            <a:hlinkClick r:id="" action="ppaction://media"/>
            <a:extLst>
              <a:ext uri="{FF2B5EF4-FFF2-40B4-BE49-F238E27FC236}">
                <a16:creationId xmlns:a16="http://schemas.microsoft.com/office/drawing/2014/main" id="{82FFCB08-D029-4A28-BF94-1787E46C64CD}"/>
              </a:ext>
            </a:extLst>
          </p:cNvPr>
          <p:cNvPicPr>
            <a:picLocks noRot="1" noChangeAspect="1"/>
          </p:cNvPicPr>
          <p:nvPr>
            <a:videoFile r:link="rId1"/>
          </p:nvPr>
        </p:nvPicPr>
        <p:blipFill>
          <a:blip r:embed="rId4"/>
          <a:stretch>
            <a:fillRect/>
          </a:stretch>
        </p:blipFill>
        <p:spPr>
          <a:xfrm>
            <a:off x="3048000" y="1714500"/>
            <a:ext cx="6096000" cy="3429000"/>
          </a:xfrm>
          <a:prstGeom prst="rect">
            <a:avLst/>
          </a:prstGeom>
        </p:spPr>
      </p:pic>
    </p:spTree>
    <p:extLst>
      <p:ext uri="{BB962C8B-B14F-4D97-AF65-F5344CB8AC3E}">
        <p14:creationId xmlns:p14="http://schemas.microsoft.com/office/powerpoint/2010/main" val="3864099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99AABC-B51A-400D-8344-1839EED1FD17}"/>
              </a:ext>
            </a:extLst>
          </p:cNvPr>
          <p:cNvSpPr>
            <a:spLocks noGrp="1"/>
          </p:cNvSpPr>
          <p:nvPr>
            <p:ph type="title"/>
          </p:nvPr>
        </p:nvSpPr>
        <p:spPr>
          <a:xfrm>
            <a:off x="6746628" y="1783959"/>
            <a:ext cx="4645250" cy="2889114"/>
          </a:xfrm>
        </p:spPr>
        <p:txBody>
          <a:bodyPr vert="horz" lIns="91440" tIns="45720" rIns="91440" bIns="45720" rtlCol="0" anchor="b">
            <a:normAutofit/>
          </a:bodyPr>
          <a:lstStyle/>
          <a:p>
            <a:r>
              <a:rPr lang="en-US" sz="6000" kern="1200">
                <a:solidFill>
                  <a:schemeClr val="tx1"/>
                </a:solidFill>
                <a:latin typeface="+mj-lt"/>
                <a:ea typeface="+mj-ea"/>
                <a:cs typeface="+mj-cs"/>
              </a:rPr>
              <a:t>Driving when tired or fatigued</a:t>
            </a:r>
          </a:p>
        </p:txBody>
      </p:sp>
      <p:sp>
        <p:nvSpPr>
          <p:cNvPr id="10" name="Freeform: Shape 9">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picture containing sitting, table, small, man&#10;&#10;Description automatically generated">
            <a:extLst>
              <a:ext uri="{FF2B5EF4-FFF2-40B4-BE49-F238E27FC236}">
                <a16:creationId xmlns:a16="http://schemas.microsoft.com/office/drawing/2014/main" id="{82F78F1D-32D1-49E1-AC62-A3B878F645C7}"/>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3533130958"/>
      </p:ext>
    </p:extLst>
  </p:cSld>
  <p:clrMapOvr>
    <a:overrideClrMapping bg1="dk1" tx1="lt1" bg2="dk2" tx2="lt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69015C-C7CF-4BA7-BBA4-3A741347BCD1}"/>
              </a:ext>
            </a:extLst>
          </p:cNvPr>
          <p:cNvSpPr>
            <a:spLocks noGrp="1"/>
          </p:cNvSpPr>
          <p:nvPr>
            <p:ph type="title"/>
          </p:nvPr>
        </p:nvSpPr>
        <p:spPr/>
        <p:txBody>
          <a:bodyPr/>
          <a:lstStyle/>
          <a:p>
            <a:r>
              <a:rPr lang="en-GB" dirty="0"/>
              <a:t>Driving when tired</a:t>
            </a:r>
          </a:p>
        </p:txBody>
      </p:sp>
      <p:pic>
        <p:nvPicPr>
          <p:cNvPr id="3" name="Online Media 2" title="Drowsy Driver">
            <a:hlinkClick r:id="" action="ppaction://media"/>
            <a:extLst>
              <a:ext uri="{FF2B5EF4-FFF2-40B4-BE49-F238E27FC236}">
                <a16:creationId xmlns:a16="http://schemas.microsoft.com/office/drawing/2014/main" id="{62A876BB-CD1E-42A3-A830-7F3649FB2574}"/>
              </a:ext>
            </a:extLst>
          </p:cNvPr>
          <p:cNvPicPr>
            <a:picLocks noRot="1" noChangeAspect="1"/>
          </p:cNvPicPr>
          <p:nvPr>
            <a:videoFile r:link="rId1"/>
          </p:nvPr>
        </p:nvPicPr>
        <p:blipFill>
          <a:blip r:embed="rId4"/>
          <a:stretch>
            <a:fillRect/>
          </a:stretch>
        </p:blipFill>
        <p:spPr>
          <a:xfrm>
            <a:off x="3048000" y="1714500"/>
            <a:ext cx="6096000" cy="3429000"/>
          </a:xfrm>
          <a:prstGeom prst="rect">
            <a:avLst/>
          </a:prstGeom>
        </p:spPr>
      </p:pic>
    </p:spTree>
    <p:extLst>
      <p:ext uri="{BB962C8B-B14F-4D97-AF65-F5344CB8AC3E}">
        <p14:creationId xmlns:p14="http://schemas.microsoft.com/office/powerpoint/2010/main" val="3272945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5A78E3-4A7A-48B6-9B7A-6A909D47CD05}"/>
              </a:ext>
            </a:extLst>
          </p:cNvPr>
          <p:cNvSpPr>
            <a:spLocks noGrp="1"/>
          </p:cNvSpPr>
          <p:nvPr>
            <p:ph type="title"/>
          </p:nvPr>
        </p:nvSpPr>
        <p:spPr/>
        <p:txBody>
          <a:bodyPr/>
          <a:lstStyle/>
          <a:p>
            <a:r>
              <a:rPr lang="en-GB" dirty="0"/>
              <a:t>Fatigue</a:t>
            </a:r>
          </a:p>
        </p:txBody>
      </p:sp>
      <p:pic>
        <p:nvPicPr>
          <p:cNvPr id="4" name="Picture 3" descr="A screenshot of a cell phone&#10;&#10;Description automatically generated">
            <a:extLst>
              <a:ext uri="{FF2B5EF4-FFF2-40B4-BE49-F238E27FC236}">
                <a16:creationId xmlns:a16="http://schemas.microsoft.com/office/drawing/2014/main" id="{4EC522A2-9A6E-4513-A205-9877387E345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20566" y="0"/>
            <a:ext cx="2971434" cy="6858000"/>
          </a:xfrm>
          <a:prstGeom prst="rect">
            <a:avLst/>
          </a:prstGeom>
        </p:spPr>
      </p:pic>
    </p:spTree>
    <p:extLst>
      <p:ext uri="{BB962C8B-B14F-4D97-AF65-F5344CB8AC3E}">
        <p14:creationId xmlns:p14="http://schemas.microsoft.com/office/powerpoint/2010/main" val="7866733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0D7C43-C5F8-4146-A67F-4B73AC27017E}"/>
              </a:ext>
            </a:extLst>
          </p:cNvPr>
          <p:cNvSpPr>
            <a:spLocks noGrp="1"/>
          </p:cNvSpPr>
          <p:nvPr>
            <p:ph type="title"/>
          </p:nvPr>
        </p:nvSpPr>
        <p:spPr/>
        <p:txBody>
          <a:bodyPr/>
          <a:lstStyle/>
          <a:p>
            <a:r>
              <a:rPr lang="en-GB" dirty="0"/>
              <a:t>How to manage fatigue</a:t>
            </a:r>
          </a:p>
        </p:txBody>
      </p:sp>
      <p:sp>
        <p:nvSpPr>
          <p:cNvPr id="3" name="Content Placeholder 2">
            <a:extLst>
              <a:ext uri="{FF2B5EF4-FFF2-40B4-BE49-F238E27FC236}">
                <a16:creationId xmlns:a16="http://schemas.microsoft.com/office/drawing/2014/main" id="{B1EE762D-38F8-4C7B-9F6B-AD4D531D8222}"/>
              </a:ext>
            </a:extLst>
          </p:cNvPr>
          <p:cNvSpPr>
            <a:spLocks noGrp="1"/>
          </p:cNvSpPr>
          <p:nvPr>
            <p:ph idx="1"/>
          </p:nvPr>
        </p:nvSpPr>
        <p:spPr/>
        <p:txBody>
          <a:bodyPr>
            <a:normAutofit fontScale="92500" lnSpcReduction="10000"/>
          </a:bodyPr>
          <a:lstStyle/>
          <a:p>
            <a:r>
              <a:rPr lang="en-GB" dirty="0"/>
              <a:t>Limit your total number of hours worked, including working time, driving time and commuting time.</a:t>
            </a:r>
          </a:p>
          <a:p>
            <a:endParaRPr lang="en-GB" dirty="0"/>
          </a:p>
          <a:p>
            <a:r>
              <a:rPr lang="en-GB" dirty="0"/>
              <a:t>On longer journeys, take regular breaks when driving – these should be every 2h, or sooner if you start to feel tired. The break should be around 15-20 minutes.</a:t>
            </a:r>
          </a:p>
          <a:p>
            <a:endParaRPr lang="en-GB" dirty="0"/>
          </a:p>
          <a:p>
            <a:r>
              <a:rPr lang="en-GB" dirty="0"/>
              <a:t>Make sure you get sufficient, good quality sleep every</a:t>
            </a:r>
          </a:p>
          <a:p>
            <a:endParaRPr lang="en-GB" dirty="0"/>
          </a:p>
          <a:p>
            <a:r>
              <a:rPr lang="en-GB" dirty="0"/>
              <a:t>Avoid driving between 02:00 - 06:00 and, if possible, between 14:00 – 16:00, when your body clock promotes sleepiness.</a:t>
            </a:r>
          </a:p>
          <a:p>
            <a:endParaRPr lang="en-GB" dirty="0"/>
          </a:p>
        </p:txBody>
      </p:sp>
    </p:spTree>
    <p:extLst>
      <p:ext uri="{BB962C8B-B14F-4D97-AF65-F5344CB8AC3E}">
        <p14:creationId xmlns:p14="http://schemas.microsoft.com/office/powerpoint/2010/main" val="14429477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1324AB-5EA6-417B-9E4D-3822B2297CE7}"/>
              </a:ext>
            </a:extLst>
          </p:cNvPr>
          <p:cNvSpPr>
            <a:spLocks noGrp="1"/>
          </p:cNvSpPr>
          <p:nvPr>
            <p:ph type="title"/>
          </p:nvPr>
        </p:nvSpPr>
        <p:spPr>
          <a:xfrm>
            <a:off x="6746628" y="1783959"/>
            <a:ext cx="4645250" cy="2889114"/>
          </a:xfrm>
        </p:spPr>
        <p:txBody>
          <a:bodyPr vert="horz" lIns="91440" tIns="45720" rIns="91440" bIns="45720" rtlCol="0" anchor="b">
            <a:normAutofit/>
          </a:bodyPr>
          <a:lstStyle/>
          <a:p>
            <a:r>
              <a:rPr lang="en-US" sz="6000" kern="1200">
                <a:solidFill>
                  <a:schemeClr val="tx1"/>
                </a:solidFill>
                <a:latin typeface="+mj-lt"/>
                <a:ea typeface="+mj-ea"/>
                <a:cs typeface="+mj-cs"/>
              </a:rPr>
              <a:t>Driving in adverse weather</a:t>
            </a:r>
          </a:p>
        </p:txBody>
      </p:sp>
      <p:sp>
        <p:nvSpPr>
          <p:cNvPr id="12" name="Freeform: Shape 11">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descr="A person in a wet city street in the rain&#10;&#10;Description automatically generated">
            <a:extLst>
              <a:ext uri="{FF2B5EF4-FFF2-40B4-BE49-F238E27FC236}">
                <a16:creationId xmlns:a16="http://schemas.microsoft.com/office/drawing/2014/main" id="{E6380370-E9BE-43F6-B301-EE5A1DE3DCC3}"/>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2923149940"/>
      </p:ext>
    </p:extLst>
  </p:cSld>
  <p:clrMapOvr>
    <a:overrideClrMapping bg1="dk1" tx1="lt1" bg2="dk2" tx2="lt2" accent1="accent1" accent2="accent2" accent3="accent3" accent4="accent4" accent5="accent5" accent6="accent6" hlink="hlink" folHlink="folHlink"/>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C87697-5B0B-412C-8259-2C65435F87D6}"/>
              </a:ext>
            </a:extLst>
          </p:cNvPr>
          <p:cNvSpPr>
            <a:spLocks noGrp="1"/>
          </p:cNvSpPr>
          <p:nvPr>
            <p:ph type="title"/>
          </p:nvPr>
        </p:nvSpPr>
        <p:spPr/>
        <p:txBody>
          <a:bodyPr/>
          <a:lstStyle/>
          <a:p>
            <a:r>
              <a:rPr lang="en-GB" dirty="0"/>
              <a:t>Things to consider</a:t>
            </a:r>
          </a:p>
        </p:txBody>
      </p:sp>
      <p:sp>
        <p:nvSpPr>
          <p:cNvPr id="3" name="Content Placeholder 2">
            <a:extLst>
              <a:ext uri="{FF2B5EF4-FFF2-40B4-BE49-F238E27FC236}">
                <a16:creationId xmlns:a16="http://schemas.microsoft.com/office/drawing/2014/main" id="{764B9B72-D1A6-4B88-BD76-33637668CA97}"/>
              </a:ext>
            </a:extLst>
          </p:cNvPr>
          <p:cNvSpPr>
            <a:spLocks noGrp="1"/>
          </p:cNvSpPr>
          <p:nvPr>
            <p:ph idx="1"/>
          </p:nvPr>
        </p:nvSpPr>
        <p:spPr/>
        <p:txBody>
          <a:bodyPr/>
          <a:lstStyle/>
          <a:p>
            <a:r>
              <a:rPr lang="en-GB" dirty="0"/>
              <a:t>The first thing to ask yourself is whether the journey is absolutely necessary?  If it isn’t, postpone it until conditions improve</a:t>
            </a:r>
          </a:p>
          <a:p>
            <a:endParaRPr lang="en-GB" dirty="0"/>
          </a:p>
          <a:p>
            <a:r>
              <a:rPr lang="en-GB" dirty="0"/>
              <a:t>If you do decide to postpone your journey, let your manager know, and anybody else who needs to know</a:t>
            </a:r>
          </a:p>
          <a:p>
            <a:endParaRPr lang="en-GB" dirty="0"/>
          </a:p>
          <a:p>
            <a:r>
              <a:rPr lang="en-GB" dirty="0"/>
              <a:t>If you do choose to travel in adverse weather conditions:</a:t>
            </a:r>
          </a:p>
          <a:p>
            <a:pPr lvl="1"/>
            <a:r>
              <a:rPr lang="en-GB" dirty="0"/>
              <a:t>Is your vehicle suitably equipped and prepared for the journey?</a:t>
            </a:r>
          </a:p>
          <a:p>
            <a:pPr lvl="1"/>
            <a:r>
              <a:rPr lang="en-GB" dirty="0"/>
              <a:t>Have you allowed enough time for the journey?</a:t>
            </a:r>
          </a:p>
        </p:txBody>
      </p:sp>
    </p:spTree>
    <p:extLst>
      <p:ext uri="{BB962C8B-B14F-4D97-AF65-F5344CB8AC3E}">
        <p14:creationId xmlns:p14="http://schemas.microsoft.com/office/powerpoint/2010/main" val="415865506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CB73FB-97D4-4159-BF13-6DD2D322C17C}"/>
              </a:ext>
            </a:extLst>
          </p:cNvPr>
          <p:cNvSpPr>
            <a:spLocks noGrp="1"/>
          </p:cNvSpPr>
          <p:nvPr>
            <p:ph type="title"/>
          </p:nvPr>
        </p:nvSpPr>
        <p:spPr/>
        <p:txBody>
          <a:bodyPr/>
          <a:lstStyle/>
          <a:p>
            <a:r>
              <a:rPr lang="en-GB" dirty="0"/>
              <a:t>Driving in heavy rain</a:t>
            </a:r>
          </a:p>
        </p:txBody>
      </p:sp>
      <p:sp>
        <p:nvSpPr>
          <p:cNvPr id="3" name="Content Placeholder 2">
            <a:extLst>
              <a:ext uri="{FF2B5EF4-FFF2-40B4-BE49-F238E27FC236}">
                <a16:creationId xmlns:a16="http://schemas.microsoft.com/office/drawing/2014/main" id="{D117DD93-961B-41C2-B3E8-28472D4634EC}"/>
              </a:ext>
            </a:extLst>
          </p:cNvPr>
          <p:cNvSpPr>
            <a:spLocks noGrp="1"/>
          </p:cNvSpPr>
          <p:nvPr>
            <p:ph idx="1"/>
          </p:nvPr>
        </p:nvSpPr>
        <p:spPr/>
        <p:txBody>
          <a:bodyPr>
            <a:normAutofit lnSpcReduction="10000"/>
          </a:bodyPr>
          <a:lstStyle/>
          <a:p>
            <a:r>
              <a:rPr lang="en-GB" dirty="0"/>
              <a:t>Before you travel:</a:t>
            </a:r>
          </a:p>
          <a:p>
            <a:pPr lvl="1"/>
            <a:r>
              <a:rPr lang="en-GB" dirty="0"/>
              <a:t>Make sure that your windscreen is clean so that the wipers do not cause smears</a:t>
            </a:r>
          </a:p>
          <a:p>
            <a:pPr lvl="1"/>
            <a:r>
              <a:rPr lang="en-GB" dirty="0"/>
              <a:t>Make sure that the inside of your windscreen is clear and smear-free</a:t>
            </a:r>
          </a:p>
          <a:p>
            <a:pPr lvl="1"/>
            <a:r>
              <a:rPr lang="en-GB" dirty="0"/>
              <a:t>Make sure your tyres are inflated to the correct pressures and have sufficient tread depth – research shows that wet weather performance significantly deteriorates at tread depths below 3mm</a:t>
            </a:r>
          </a:p>
          <a:p>
            <a:r>
              <a:rPr lang="en-GB" dirty="0"/>
              <a:t>On the road:</a:t>
            </a:r>
          </a:p>
          <a:p>
            <a:pPr lvl="1"/>
            <a:r>
              <a:rPr lang="en-GB" dirty="0"/>
              <a:t>Slow down</a:t>
            </a:r>
          </a:p>
          <a:p>
            <a:pPr lvl="1"/>
            <a:r>
              <a:rPr lang="en-GB" dirty="0"/>
              <a:t>Make sure you are using dipped headlights</a:t>
            </a:r>
          </a:p>
          <a:p>
            <a:pPr lvl="1"/>
            <a:r>
              <a:rPr lang="en-GB" dirty="0"/>
              <a:t>Increase the following distance to the vehicle in front</a:t>
            </a:r>
          </a:p>
          <a:p>
            <a:pPr lvl="1"/>
            <a:r>
              <a:rPr lang="en-GB" dirty="0"/>
              <a:t>Do not drive into flooded areas / large puddles</a:t>
            </a:r>
          </a:p>
        </p:txBody>
      </p:sp>
    </p:spTree>
    <p:extLst>
      <p:ext uri="{BB962C8B-B14F-4D97-AF65-F5344CB8AC3E}">
        <p14:creationId xmlns:p14="http://schemas.microsoft.com/office/powerpoint/2010/main" val="45999645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EB61B1-832E-4AF8-8E07-24B54C42DD38}"/>
              </a:ext>
            </a:extLst>
          </p:cNvPr>
          <p:cNvSpPr>
            <a:spLocks noGrp="1"/>
          </p:cNvSpPr>
          <p:nvPr>
            <p:ph type="title"/>
          </p:nvPr>
        </p:nvSpPr>
        <p:spPr/>
        <p:txBody>
          <a:bodyPr/>
          <a:lstStyle/>
          <a:p>
            <a:r>
              <a:rPr lang="en-GB" dirty="0"/>
              <a:t>Driving on snow and ice</a:t>
            </a:r>
          </a:p>
        </p:txBody>
      </p:sp>
      <p:sp>
        <p:nvSpPr>
          <p:cNvPr id="3" name="Content Placeholder 2">
            <a:extLst>
              <a:ext uri="{FF2B5EF4-FFF2-40B4-BE49-F238E27FC236}">
                <a16:creationId xmlns:a16="http://schemas.microsoft.com/office/drawing/2014/main" id="{FD37E66B-E799-4676-85E9-FC0E6961CF15}"/>
              </a:ext>
            </a:extLst>
          </p:cNvPr>
          <p:cNvSpPr>
            <a:spLocks noGrp="1"/>
          </p:cNvSpPr>
          <p:nvPr>
            <p:ph idx="1"/>
          </p:nvPr>
        </p:nvSpPr>
        <p:spPr/>
        <p:txBody>
          <a:bodyPr>
            <a:normAutofit lnSpcReduction="10000"/>
          </a:bodyPr>
          <a:lstStyle/>
          <a:p>
            <a:r>
              <a:rPr lang="en-GB" dirty="0"/>
              <a:t>Before you travel:</a:t>
            </a:r>
          </a:p>
          <a:p>
            <a:pPr lvl="1"/>
            <a:r>
              <a:rPr lang="en-GB" dirty="0"/>
              <a:t>Once again, consider whether the journey is necessary</a:t>
            </a:r>
          </a:p>
          <a:p>
            <a:pPr lvl="1"/>
            <a:r>
              <a:rPr lang="en-GB" dirty="0"/>
              <a:t>Make sure your vehicle is suitably equipped (e.g. winter tyres, emergency supplies)</a:t>
            </a:r>
          </a:p>
          <a:p>
            <a:pPr lvl="1"/>
            <a:r>
              <a:rPr lang="en-GB" dirty="0"/>
              <a:t>Make sure that your windscreen is clean so that the wipers do not cause smears</a:t>
            </a:r>
          </a:p>
          <a:p>
            <a:pPr lvl="1"/>
            <a:r>
              <a:rPr lang="en-GB" dirty="0"/>
              <a:t>Make sure that the inside of your windscreen is clear and smear-free</a:t>
            </a:r>
          </a:p>
          <a:p>
            <a:r>
              <a:rPr lang="en-GB" dirty="0"/>
              <a:t>On the road</a:t>
            </a:r>
          </a:p>
          <a:p>
            <a:pPr lvl="1"/>
            <a:r>
              <a:rPr lang="en-GB" dirty="0"/>
              <a:t>Slow down</a:t>
            </a:r>
          </a:p>
          <a:p>
            <a:pPr lvl="1"/>
            <a:r>
              <a:rPr lang="en-GB" dirty="0"/>
              <a:t>Make sure you are using dipped headlights if it is snowing</a:t>
            </a:r>
          </a:p>
          <a:p>
            <a:pPr lvl="1"/>
            <a:r>
              <a:rPr lang="en-GB" dirty="0"/>
              <a:t>Increase the following distance to the vehicle in front</a:t>
            </a:r>
          </a:p>
          <a:p>
            <a:pPr lvl="1"/>
            <a:r>
              <a:rPr lang="en-GB" dirty="0"/>
              <a:t>Avoid harsh manoeuvres – steering, braking and accelerating</a:t>
            </a:r>
          </a:p>
          <a:p>
            <a:endParaRPr lang="en-GB" dirty="0"/>
          </a:p>
        </p:txBody>
      </p:sp>
    </p:spTree>
    <p:extLst>
      <p:ext uri="{BB962C8B-B14F-4D97-AF65-F5344CB8AC3E}">
        <p14:creationId xmlns:p14="http://schemas.microsoft.com/office/powerpoint/2010/main" val="279608358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3C653E-4053-4094-880E-5B04258D79E6}"/>
              </a:ext>
            </a:extLst>
          </p:cNvPr>
          <p:cNvSpPr>
            <a:spLocks noGrp="1"/>
          </p:cNvSpPr>
          <p:nvPr>
            <p:ph type="title"/>
          </p:nvPr>
        </p:nvSpPr>
        <p:spPr/>
        <p:txBody>
          <a:bodyPr/>
          <a:lstStyle/>
          <a:p>
            <a:r>
              <a:rPr lang="en-GB" dirty="0"/>
              <a:t>Driving in fog</a:t>
            </a:r>
          </a:p>
        </p:txBody>
      </p:sp>
      <p:sp>
        <p:nvSpPr>
          <p:cNvPr id="3" name="Content Placeholder 2">
            <a:extLst>
              <a:ext uri="{FF2B5EF4-FFF2-40B4-BE49-F238E27FC236}">
                <a16:creationId xmlns:a16="http://schemas.microsoft.com/office/drawing/2014/main" id="{C90FDF16-5D8B-49CC-9DC7-04666024C9BE}"/>
              </a:ext>
            </a:extLst>
          </p:cNvPr>
          <p:cNvSpPr>
            <a:spLocks noGrp="1"/>
          </p:cNvSpPr>
          <p:nvPr>
            <p:ph idx="1"/>
          </p:nvPr>
        </p:nvSpPr>
        <p:spPr/>
        <p:txBody>
          <a:bodyPr>
            <a:normAutofit fontScale="92500" lnSpcReduction="10000"/>
          </a:bodyPr>
          <a:lstStyle/>
          <a:p>
            <a:r>
              <a:rPr lang="en-GB" dirty="0"/>
              <a:t>Before you travel:</a:t>
            </a:r>
          </a:p>
          <a:p>
            <a:pPr lvl="1"/>
            <a:r>
              <a:rPr lang="en-GB" dirty="0"/>
              <a:t>Make sure that your windscreen is clean so that the wipers do not cause smears</a:t>
            </a:r>
          </a:p>
          <a:p>
            <a:pPr lvl="1"/>
            <a:r>
              <a:rPr lang="en-GB" dirty="0"/>
              <a:t>Make sure that the inside of your windscreen is clear and smear-free</a:t>
            </a:r>
          </a:p>
          <a:p>
            <a:r>
              <a:rPr lang="en-GB" dirty="0"/>
              <a:t>On the road</a:t>
            </a:r>
          </a:p>
          <a:p>
            <a:pPr lvl="1"/>
            <a:r>
              <a:rPr lang="en-GB" dirty="0"/>
              <a:t>Slow down</a:t>
            </a:r>
          </a:p>
          <a:p>
            <a:pPr lvl="1"/>
            <a:r>
              <a:rPr lang="en-GB" dirty="0"/>
              <a:t>Make sure you are using dipped headlights (never full beam)</a:t>
            </a:r>
          </a:p>
          <a:p>
            <a:pPr lvl="1"/>
            <a:r>
              <a:rPr lang="en-GB" dirty="0"/>
              <a:t>Use your fog lights when visibility is very poor</a:t>
            </a:r>
          </a:p>
          <a:p>
            <a:pPr lvl="1"/>
            <a:r>
              <a:rPr lang="en-GB" dirty="0"/>
              <a:t>Increase the following distance to the vehicle in front</a:t>
            </a:r>
          </a:p>
          <a:p>
            <a:pPr lvl="1"/>
            <a:r>
              <a:rPr lang="en-GB" dirty="0"/>
              <a:t>Use the edge of the road (not the centre line / barrier) as a guide</a:t>
            </a:r>
          </a:p>
          <a:p>
            <a:pPr lvl="1"/>
            <a:r>
              <a:rPr lang="en-GB" dirty="0"/>
              <a:t>Avoid using the vehicle in front’s lights as a guide</a:t>
            </a:r>
          </a:p>
          <a:p>
            <a:pPr lvl="1"/>
            <a:r>
              <a:rPr lang="en-GB" dirty="0"/>
              <a:t>Open your widow (and turn off your radio) to help get information about nearby traffic</a:t>
            </a:r>
          </a:p>
          <a:p>
            <a:endParaRPr lang="en-GB" dirty="0"/>
          </a:p>
        </p:txBody>
      </p:sp>
    </p:spTree>
    <p:extLst>
      <p:ext uri="{BB962C8B-B14F-4D97-AF65-F5344CB8AC3E}">
        <p14:creationId xmlns:p14="http://schemas.microsoft.com/office/powerpoint/2010/main" val="30117732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DA80711-F95D-4E93-8E59-3E05CB51F649}"/>
              </a:ext>
            </a:extLst>
          </p:cNvPr>
          <p:cNvSpPr>
            <a:spLocks noGrp="1"/>
          </p:cNvSpPr>
          <p:nvPr>
            <p:ph type="title"/>
          </p:nvPr>
        </p:nvSpPr>
        <p:spPr>
          <a:xfrm>
            <a:off x="6746628" y="1783959"/>
            <a:ext cx="4645250" cy="2889114"/>
          </a:xfrm>
        </p:spPr>
        <p:txBody>
          <a:bodyPr vert="horz" lIns="91440" tIns="45720" rIns="91440" bIns="45720" rtlCol="0" anchor="b">
            <a:normAutofit/>
          </a:bodyPr>
          <a:lstStyle/>
          <a:p>
            <a:r>
              <a:rPr lang="en-US" sz="6000" kern="1200">
                <a:solidFill>
                  <a:schemeClr val="tx1"/>
                </a:solidFill>
                <a:latin typeface="+mj-lt"/>
                <a:ea typeface="+mj-ea"/>
                <a:cs typeface="+mj-cs"/>
              </a:rPr>
              <a:t>Following distances</a:t>
            </a:r>
          </a:p>
        </p:txBody>
      </p:sp>
      <p:sp>
        <p:nvSpPr>
          <p:cNvPr id="11" name="Freeform: Shape 10">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descr="A car driving down a busy highway&#10;&#10;Description automatically generated">
            <a:extLst>
              <a:ext uri="{FF2B5EF4-FFF2-40B4-BE49-F238E27FC236}">
                <a16:creationId xmlns:a16="http://schemas.microsoft.com/office/drawing/2014/main" id="{EE13255B-03F1-4C85-913C-66D6D9E96377}"/>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2077925978"/>
      </p:ext>
    </p:extLst>
  </p:cSld>
  <p:clrMapOvr>
    <a:overrideClrMapping bg1="dk1" tx1="lt1" bg2="dk2" tx2="lt2" accent1="accent1" accent2="accent2" accent3="accent3" accent4="accent4" accent5="accent5" accent6="accent6" hlink="hlink" folHlink="folHlink"/>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 name="Rectangle 27">
            <a:extLst>
              <a:ext uri="{FF2B5EF4-FFF2-40B4-BE49-F238E27FC236}">
                <a16:creationId xmlns:a16="http://schemas.microsoft.com/office/drawing/2014/main" id="{EB181E26-89C4-4A14-92DE-0F4C4B0E94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car parked in front of a truck&#10;&#10;Description automatically generated">
            <a:extLst>
              <a:ext uri="{FF2B5EF4-FFF2-40B4-BE49-F238E27FC236}">
                <a16:creationId xmlns:a16="http://schemas.microsoft.com/office/drawing/2014/main" id="{33DCEE0B-D522-49CE-B6CD-F1E711A1A7B8}"/>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6587330" y="1690689"/>
            <a:ext cx="5604670" cy="2501837"/>
          </a:xfrm>
          <a:custGeom>
            <a:avLst/>
            <a:gdLst>
              <a:gd name="connsiteX0" fmla="*/ 1159248 w 5604670"/>
              <a:gd name="connsiteY0" fmla="*/ 0 h 2501837"/>
              <a:gd name="connsiteX1" fmla="*/ 5604670 w 5604670"/>
              <a:gd name="connsiteY1" fmla="*/ 0 h 2501837"/>
              <a:gd name="connsiteX2" fmla="*/ 5604670 w 5604670"/>
              <a:gd name="connsiteY2" fmla="*/ 2501837 h 2501837"/>
              <a:gd name="connsiteX3" fmla="*/ 0 w 5604670"/>
              <a:gd name="connsiteY3" fmla="*/ 2501837 h 2501837"/>
            </a:gdLst>
            <a:ahLst/>
            <a:cxnLst>
              <a:cxn ang="0">
                <a:pos x="connsiteX0" y="connsiteY0"/>
              </a:cxn>
              <a:cxn ang="0">
                <a:pos x="connsiteX1" y="connsiteY1"/>
              </a:cxn>
              <a:cxn ang="0">
                <a:pos x="connsiteX2" y="connsiteY2"/>
              </a:cxn>
              <a:cxn ang="0">
                <a:pos x="connsiteX3" y="connsiteY3"/>
              </a:cxn>
            </a:cxnLst>
            <a:rect l="l" t="t" r="r" b="b"/>
            <a:pathLst>
              <a:path w="5604670" h="2501837">
                <a:moveTo>
                  <a:pt x="1159248" y="0"/>
                </a:moveTo>
                <a:lnTo>
                  <a:pt x="5604670" y="0"/>
                </a:lnTo>
                <a:lnTo>
                  <a:pt x="5604670" y="2501837"/>
                </a:lnTo>
                <a:lnTo>
                  <a:pt x="0" y="2501837"/>
                </a:lnTo>
                <a:close/>
              </a:path>
            </a:pathLst>
          </a:custGeom>
        </p:spPr>
      </p:pic>
      <p:pic>
        <p:nvPicPr>
          <p:cNvPr id="7" name="Picture 6" descr="A car parked in a parking lot&#10;&#10;Description automatically generated">
            <a:extLst>
              <a:ext uri="{FF2B5EF4-FFF2-40B4-BE49-F238E27FC236}">
                <a16:creationId xmlns:a16="http://schemas.microsoft.com/office/drawing/2014/main" id="{B82A3313-8802-4B91-A2F9-0F83BE6FDAB8}"/>
              </a:ext>
            </a:extLst>
          </p:cNvPr>
          <p:cNvPicPr>
            <a:picLocks noChangeAspect="1"/>
          </p:cNvPicPr>
          <p:nvPr/>
        </p:nvPicPr>
        <p:blipFill rotWithShape="1">
          <a:blip r:embed="rId4">
            <a:extLst>
              <a:ext uri="{28A0092B-C50C-407E-A947-70E740481C1C}">
                <a14:useLocalDpi xmlns:a14="http://schemas.microsoft.com/office/drawing/2010/main" val="0"/>
              </a:ext>
            </a:extLst>
          </a:blip>
          <a:srcRect r="-2"/>
          <a:stretch/>
        </p:blipFill>
        <p:spPr>
          <a:xfrm>
            <a:off x="4791075" y="4357117"/>
            <a:ext cx="7400925" cy="2500884"/>
          </a:xfrm>
          <a:custGeom>
            <a:avLst/>
            <a:gdLst>
              <a:gd name="connsiteX0" fmla="*/ 1717230 w 7400925"/>
              <a:gd name="connsiteY0" fmla="*/ 0 h 2500884"/>
              <a:gd name="connsiteX1" fmla="*/ 7400925 w 7400925"/>
              <a:gd name="connsiteY1" fmla="*/ 0 h 2500884"/>
              <a:gd name="connsiteX2" fmla="*/ 7400925 w 7400925"/>
              <a:gd name="connsiteY2" fmla="*/ 2500884 h 2500884"/>
              <a:gd name="connsiteX3" fmla="*/ 0 w 7400925"/>
              <a:gd name="connsiteY3" fmla="*/ 2500884 h 2500884"/>
              <a:gd name="connsiteX4" fmla="*/ 0 w 7400925"/>
              <a:gd name="connsiteY4" fmla="*/ 2500883 h 2500884"/>
              <a:gd name="connsiteX5" fmla="*/ 552186 w 7400925"/>
              <a:gd name="connsiteY5" fmla="*/ 2500883 h 2500884"/>
              <a:gd name="connsiteX6" fmla="*/ 558423 w 7400925"/>
              <a:gd name="connsiteY6" fmla="*/ 2500883 h 25008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400925" h="2500884">
                <a:moveTo>
                  <a:pt x="1717230" y="0"/>
                </a:moveTo>
                <a:lnTo>
                  <a:pt x="7400925" y="0"/>
                </a:lnTo>
                <a:lnTo>
                  <a:pt x="7400925" y="2500884"/>
                </a:lnTo>
                <a:lnTo>
                  <a:pt x="0" y="2500884"/>
                </a:lnTo>
                <a:lnTo>
                  <a:pt x="0" y="2500883"/>
                </a:lnTo>
                <a:lnTo>
                  <a:pt x="552186" y="2500883"/>
                </a:lnTo>
                <a:lnTo>
                  <a:pt x="558423" y="2500883"/>
                </a:lnTo>
                <a:close/>
              </a:path>
            </a:pathLst>
          </a:custGeom>
        </p:spPr>
      </p:pic>
      <p:sp>
        <p:nvSpPr>
          <p:cNvPr id="38" name="Freeform 37">
            <a:extLst>
              <a:ext uri="{FF2B5EF4-FFF2-40B4-BE49-F238E27FC236}">
                <a16:creationId xmlns:a16="http://schemas.microsoft.com/office/drawing/2014/main" id="{13958066-7CBD-4B89-8F46-614C4F28BC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1691641"/>
            <a:ext cx="7571262" cy="5166360"/>
          </a:xfrm>
          <a:custGeom>
            <a:avLst/>
            <a:gdLst>
              <a:gd name="connsiteX0" fmla="*/ 0 w 7571262"/>
              <a:gd name="connsiteY0" fmla="*/ 5166360 h 5166360"/>
              <a:gd name="connsiteX1" fmla="*/ 7571262 w 7571262"/>
              <a:gd name="connsiteY1" fmla="*/ 5166360 h 5166360"/>
              <a:gd name="connsiteX2" fmla="*/ 5177382 w 7571262"/>
              <a:gd name="connsiteY2" fmla="*/ 0 h 5166360"/>
              <a:gd name="connsiteX3" fmla="*/ 5171159 w 7571262"/>
              <a:gd name="connsiteY3" fmla="*/ 0 h 5166360"/>
              <a:gd name="connsiteX4" fmla="*/ 3981368 w 7571262"/>
              <a:gd name="connsiteY4" fmla="*/ 0 h 5166360"/>
              <a:gd name="connsiteX5" fmla="*/ 2331323 w 7571262"/>
              <a:gd name="connsiteY5" fmla="*/ 0 h 5166360"/>
              <a:gd name="connsiteX6" fmla="*/ 0 w 7571262"/>
              <a:gd name="connsiteY6" fmla="*/ 0 h 5166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571262" h="5166360">
                <a:moveTo>
                  <a:pt x="0" y="5166360"/>
                </a:moveTo>
                <a:lnTo>
                  <a:pt x="7571262" y="5166360"/>
                </a:lnTo>
                <a:lnTo>
                  <a:pt x="5177382" y="0"/>
                </a:lnTo>
                <a:lnTo>
                  <a:pt x="5171159" y="0"/>
                </a:lnTo>
                <a:lnTo>
                  <a:pt x="3981368" y="0"/>
                </a:lnTo>
                <a:lnTo>
                  <a:pt x="2331323" y="0"/>
                </a:lnTo>
                <a:lnTo>
                  <a:pt x="0" y="0"/>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7EC4E479-E534-4307-A589-FEF8EA5EB2CC}"/>
              </a:ext>
            </a:extLst>
          </p:cNvPr>
          <p:cNvSpPr>
            <a:spLocks noGrp="1"/>
          </p:cNvSpPr>
          <p:nvPr>
            <p:ph type="title"/>
          </p:nvPr>
        </p:nvSpPr>
        <p:spPr>
          <a:xfrm>
            <a:off x="838200" y="365125"/>
            <a:ext cx="10515600" cy="1325563"/>
          </a:xfrm>
        </p:spPr>
        <p:txBody>
          <a:bodyPr>
            <a:normAutofit/>
          </a:bodyPr>
          <a:lstStyle/>
          <a:p>
            <a:r>
              <a:rPr lang="en-GB" sz="4400">
                <a:solidFill>
                  <a:schemeClr val="bg1"/>
                </a:solidFill>
              </a:rPr>
              <a:t>Rear-end collisions</a:t>
            </a:r>
          </a:p>
        </p:txBody>
      </p:sp>
      <p:sp>
        <p:nvSpPr>
          <p:cNvPr id="3" name="Content Placeholder 2">
            <a:extLst>
              <a:ext uri="{FF2B5EF4-FFF2-40B4-BE49-F238E27FC236}">
                <a16:creationId xmlns:a16="http://schemas.microsoft.com/office/drawing/2014/main" id="{575C464B-7521-4777-A231-86B7757B3F7B}"/>
              </a:ext>
            </a:extLst>
          </p:cNvPr>
          <p:cNvSpPr>
            <a:spLocks noGrp="1"/>
          </p:cNvSpPr>
          <p:nvPr>
            <p:ph idx="1"/>
          </p:nvPr>
        </p:nvSpPr>
        <p:spPr>
          <a:xfrm>
            <a:off x="838200" y="2015406"/>
            <a:ext cx="5097779" cy="4065986"/>
          </a:xfrm>
        </p:spPr>
        <p:txBody>
          <a:bodyPr anchor="t">
            <a:normAutofit/>
          </a:bodyPr>
          <a:lstStyle/>
          <a:p>
            <a:r>
              <a:rPr lang="en-GB" sz="2000"/>
              <a:t>Rear end collisions – when you crash into the vehicle in front or the vehicle behind crashes into you – are one of the most common types of crash.</a:t>
            </a:r>
          </a:p>
          <a:p>
            <a:endParaRPr lang="en-GB" sz="2000"/>
          </a:p>
          <a:p>
            <a:r>
              <a:rPr lang="en-GB" sz="2000"/>
              <a:t>What are the reasons why this collision occurs?</a:t>
            </a:r>
          </a:p>
        </p:txBody>
      </p:sp>
    </p:spTree>
    <p:extLst>
      <p:ext uri="{BB962C8B-B14F-4D97-AF65-F5344CB8AC3E}">
        <p14:creationId xmlns:p14="http://schemas.microsoft.com/office/powerpoint/2010/main" val="617026202"/>
      </p:ext>
    </p:extLst>
  </p:cSld>
  <p:clrMapOvr>
    <a:overrideClrMapping bg1="dk1" tx1="lt1" bg2="dk2" tx2="lt2" accent1="accent1" accent2="accent2" accent3="accent3" accent4="accent4" accent5="accent5" accent6="accent6" hlink="hlink" folHlink="folHlink"/>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BE193-DEB0-4D96-A1C4-5929E6485730}"/>
              </a:ext>
            </a:extLst>
          </p:cNvPr>
          <p:cNvSpPr>
            <a:spLocks noGrp="1"/>
          </p:cNvSpPr>
          <p:nvPr>
            <p:ph type="title"/>
          </p:nvPr>
        </p:nvSpPr>
        <p:spPr/>
        <p:txBody>
          <a:bodyPr/>
          <a:lstStyle/>
          <a:p>
            <a:r>
              <a:rPr lang="en-GB" dirty="0"/>
              <a:t>Avoiding rear end collisions</a:t>
            </a:r>
          </a:p>
        </p:txBody>
      </p:sp>
      <p:sp>
        <p:nvSpPr>
          <p:cNvPr id="3" name="Content Placeholder 2">
            <a:extLst>
              <a:ext uri="{FF2B5EF4-FFF2-40B4-BE49-F238E27FC236}">
                <a16:creationId xmlns:a16="http://schemas.microsoft.com/office/drawing/2014/main" id="{807396BC-5E53-4818-A1CF-5A1461B9A6D8}"/>
              </a:ext>
            </a:extLst>
          </p:cNvPr>
          <p:cNvSpPr>
            <a:spLocks noGrp="1"/>
          </p:cNvSpPr>
          <p:nvPr>
            <p:ph idx="1"/>
          </p:nvPr>
        </p:nvSpPr>
        <p:spPr/>
        <p:txBody>
          <a:bodyPr>
            <a:normAutofit fontScale="77500" lnSpcReduction="20000"/>
          </a:bodyPr>
          <a:lstStyle/>
          <a:p>
            <a:r>
              <a:rPr lang="en-GB" dirty="0"/>
              <a:t>Maintain a safe following distance</a:t>
            </a:r>
          </a:p>
          <a:p>
            <a:pPr lvl="1"/>
            <a:r>
              <a:rPr lang="en-GB" dirty="0"/>
              <a:t>At least 2 seconds in good weather and road surface condition</a:t>
            </a:r>
          </a:p>
          <a:p>
            <a:pPr lvl="1"/>
            <a:r>
              <a:rPr lang="en-GB" dirty="0"/>
              <a:t>At least 4 seconds in poor weather and/or road surface condition</a:t>
            </a:r>
          </a:p>
          <a:p>
            <a:pPr lvl="1"/>
            <a:r>
              <a:rPr lang="en-GB" dirty="0"/>
              <a:t>Up to 10x in icy conditions (if the journey is absolutely necessary)</a:t>
            </a:r>
          </a:p>
          <a:p>
            <a:r>
              <a:rPr lang="en-GB" dirty="0"/>
              <a:t>Increase your following distance if the vehicle behind is too close</a:t>
            </a:r>
          </a:p>
          <a:p>
            <a:r>
              <a:rPr lang="en-GB" dirty="0"/>
              <a:t>Keep fully focused on your driving and observe the traffic well ahead of the vehicle in front, and avoid ALL distractions</a:t>
            </a:r>
          </a:p>
          <a:p>
            <a:r>
              <a:rPr lang="en-GB" dirty="0"/>
              <a:t>Don’t drive when tired/fatigued</a:t>
            </a:r>
          </a:p>
          <a:p>
            <a:r>
              <a:rPr lang="en-GB" dirty="0"/>
              <a:t>Don’t drive impaired</a:t>
            </a:r>
          </a:p>
          <a:p>
            <a:r>
              <a:rPr lang="en-GB" dirty="0"/>
              <a:t>Make sure that your vehicle is well maintained, especially tyre pressures and tread depth</a:t>
            </a:r>
          </a:p>
          <a:p>
            <a:r>
              <a:rPr lang="en-GB" dirty="0"/>
              <a:t>Choose a vehicle with Autonomous Emergency Braking (AEB)</a:t>
            </a:r>
          </a:p>
          <a:p>
            <a:r>
              <a:rPr lang="en-GB" dirty="0"/>
              <a:t>Use Adaptive Cruise Control (ACC) if available</a:t>
            </a:r>
          </a:p>
        </p:txBody>
      </p:sp>
    </p:spTree>
    <p:extLst>
      <p:ext uri="{BB962C8B-B14F-4D97-AF65-F5344CB8AC3E}">
        <p14:creationId xmlns:p14="http://schemas.microsoft.com/office/powerpoint/2010/main" val="21987123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C0F282-3B32-4FA9-969B-3A6F0F6C9826}"/>
              </a:ext>
            </a:extLst>
          </p:cNvPr>
          <p:cNvSpPr>
            <a:spLocks noGrp="1"/>
          </p:cNvSpPr>
          <p:nvPr>
            <p:ph type="title"/>
          </p:nvPr>
        </p:nvSpPr>
        <p:spPr>
          <a:xfrm>
            <a:off x="6746628" y="1783959"/>
            <a:ext cx="4645250" cy="2889114"/>
          </a:xfrm>
        </p:spPr>
        <p:txBody>
          <a:bodyPr vert="horz" lIns="91440" tIns="45720" rIns="91440" bIns="45720" rtlCol="0" anchor="b">
            <a:normAutofit/>
          </a:bodyPr>
          <a:lstStyle/>
          <a:p>
            <a:r>
              <a:rPr lang="en-US" sz="5100" kern="1200">
                <a:solidFill>
                  <a:schemeClr val="tx1"/>
                </a:solidFill>
                <a:latin typeface="+mj-lt"/>
                <a:ea typeface="+mj-ea"/>
                <a:cs typeface="+mj-cs"/>
              </a:rPr>
              <a:t>What to do after a breakdown or collision</a:t>
            </a:r>
          </a:p>
        </p:txBody>
      </p:sp>
      <p:sp>
        <p:nvSpPr>
          <p:cNvPr id="10" name="Freeform: Shape 9">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car parked in the grass&#10;&#10;Description automatically generated">
            <a:extLst>
              <a:ext uri="{FF2B5EF4-FFF2-40B4-BE49-F238E27FC236}">
                <a16:creationId xmlns:a16="http://schemas.microsoft.com/office/drawing/2014/main" id="{B7E2B7A8-CCCB-4768-A375-E4715EC4D3CA}"/>
              </a:ext>
            </a:extLst>
          </p:cNvPr>
          <p:cNvPicPr>
            <a:picLocks noChangeAspect="1"/>
          </p:cNvPicPr>
          <p:nvPr/>
        </p:nvPicPr>
        <p:blipFill rotWithShape="1">
          <a:blip r:embed="rId3">
            <a:extLst>
              <a:ext uri="{28A0092B-C50C-407E-A947-70E740481C1C}">
                <a14:useLocalDpi xmlns:a14="http://schemas.microsoft.com/office/drawing/2010/main" val="0"/>
              </a:ext>
            </a:extLst>
          </a:blip>
          <a:srcRect b="-1"/>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497198257"/>
      </p:ext>
    </p:extLst>
  </p:cSld>
  <p:clrMapOvr>
    <a:overrideClrMapping bg1="dk1" tx1="lt1" bg2="dk2" tx2="lt2" accent1="accent1" accent2="accent2" accent3="accent3" accent4="accent4" accent5="accent5" accent6="accent6" hlink="hlink" folHlink="folHlink"/>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245FC9-1ADC-414B-A383-AD0B4B5FD89E}"/>
              </a:ext>
            </a:extLst>
          </p:cNvPr>
          <p:cNvSpPr>
            <a:spLocks noGrp="1"/>
          </p:cNvSpPr>
          <p:nvPr>
            <p:ph type="title"/>
          </p:nvPr>
        </p:nvSpPr>
        <p:spPr/>
        <p:txBody>
          <a:bodyPr/>
          <a:lstStyle/>
          <a:p>
            <a:r>
              <a:rPr lang="en-GB" dirty="0"/>
              <a:t>Staying safe after a breakdown or collision</a:t>
            </a:r>
          </a:p>
        </p:txBody>
      </p:sp>
      <p:sp>
        <p:nvSpPr>
          <p:cNvPr id="3" name="Content Placeholder 2">
            <a:extLst>
              <a:ext uri="{FF2B5EF4-FFF2-40B4-BE49-F238E27FC236}">
                <a16:creationId xmlns:a16="http://schemas.microsoft.com/office/drawing/2014/main" id="{647A1875-7CFD-4845-9CA0-8486D93F0CEF}"/>
              </a:ext>
            </a:extLst>
          </p:cNvPr>
          <p:cNvSpPr>
            <a:spLocks noGrp="1"/>
          </p:cNvSpPr>
          <p:nvPr>
            <p:ph idx="1"/>
          </p:nvPr>
        </p:nvSpPr>
        <p:spPr/>
        <p:txBody>
          <a:bodyPr>
            <a:normAutofit fontScale="92500" lnSpcReduction="20000"/>
          </a:bodyPr>
          <a:lstStyle/>
          <a:p>
            <a:r>
              <a:rPr lang="en-GB" dirty="0"/>
              <a:t>If possible, get your vehicle to a position of safety, off the carriageway.</a:t>
            </a:r>
          </a:p>
          <a:p>
            <a:r>
              <a:rPr lang="en-GB" dirty="0"/>
              <a:t>Make sure your vehicle is visible – turn on your hazard lights and, in poor visibility or at night, turn on your dipped headlights</a:t>
            </a:r>
          </a:p>
          <a:p>
            <a:r>
              <a:rPr lang="en-GB" dirty="0"/>
              <a:t>Put on your high visibility jacket/vest BEFORE leaving the vehicle, and make sure passengers do the same</a:t>
            </a:r>
          </a:p>
          <a:p>
            <a:r>
              <a:rPr lang="en-GB" dirty="0"/>
              <a:t>Leave the vehicle using the door furthest away from passing traffic, and make sure passengers do the same</a:t>
            </a:r>
          </a:p>
          <a:p>
            <a:r>
              <a:rPr lang="en-GB" dirty="0"/>
              <a:t>Stand well away from the vehicle, away from the carriageway and your vehicle, ideally behind a barrier</a:t>
            </a:r>
          </a:p>
          <a:p>
            <a:r>
              <a:rPr lang="en-GB" dirty="0"/>
              <a:t>If the law says that you must put out a hazard warning triangle, do this now, making sure that you monitor oncoming traffic</a:t>
            </a:r>
          </a:p>
          <a:p>
            <a:r>
              <a:rPr lang="en-GB" dirty="0"/>
              <a:t>Call the emergency services / breakdown services</a:t>
            </a:r>
          </a:p>
        </p:txBody>
      </p:sp>
    </p:spTree>
    <p:extLst>
      <p:ext uri="{BB962C8B-B14F-4D97-AF65-F5344CB8AC3E}">
        <p14:creationId xmlns:p14="http://schemas.microsoft.com/office/powerpoint/2010/main" val="278327299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245FC9-1ADC-414B-A383-AD0B4B5FD89E}"/>
              </a:ext>
            </a:extLst>
          </p:cNvPr>
          <p:cNvSpPr>
            <a:spLocks noGrp="1"/>
          </p:cNvSpPr>
          <p:nvPr>
            <p:ph type="title"/>
          </p:nvPr>
        </p:nvSpPr>
        <p:spPr/>
        <p:txBody>
          <a:bodyPr/>
          <a:lstStyle/>
          <a:p>
            <a:r>
              <a:rPr lang="en-GB" dirty="0"/>
              <a:t>Staying safe after a breakdown or collision</a:t>
            </a:r>
          </a:p>
        </p:txBody>
      </p:sp>
      <p:sp>
        <p:nvSpPr>
          <p:cNvPr id="3" name="Content Placeholder 2">
            <a:extLst>
              <a:ext uri="{FF2B5EF4-FFF2-40B4-BE49-F238E27FC236}">
                <a16:creationId xmlns:a16="http://schemas.microsoft.com/office/drawing/2014/main" id="{647A1875-7CFD-4845-9CA0-8486D93F0CEF}"/>
              </a:ext>
            </a:extLst>
          </p:cNvPr>
          <p:cNvSpPr>
            <a:spLocks noGrp="1"/>
          </p:cNvSpPr>
          <p:nvPr>
            <p:ph idx="1"/>
          </p:nvPr>
        </p:nvSpPr>
        <p:spPr/>
        <p:txBody>
          <a:bodyPr>
            <a:normAutofit fontScale="92500" lnSpcReduction="20000"/>
          </a:bodyPr>
          <a:lstStyle/>
          <a:p>
            <a:r>
              <a:rPr lang="en-GB" dirty="0"/>
              <a:t>Never stand near the vehicle when waiting, and never obscure any lights</a:t>
            </a:r>
          </a:p>
          <a:p>
            <a:r>
              <a:rPr lang="en-GB" dirty="0"/>
              <a:t>After a collision, always look after your own safety first before helping others</a:t>
            </a:r>
          </a:p>
          <a:p>
            <a:r>
              <a:rPr lang="en-GB" dirty="0"/>
              <a:t>If you can’t get your vehicle to a position of safety, on a high speed road, stay in the vehicle with your seat belt fastened (making sure all passengers do the same), with your hazard warning lights and dipped headlights on and pumping your brakes to flash your brake lights, and call the emergency services</a:t>
            </a:r>
          </a:p>
          <a:p>
            <a:r>
              <a:rPr lang="en-GB" dirty="0"/>
              <a:t>If you feel threatened, get back into your vehicle, put your seatbelt on (and make sure passengers do the same) and lock the doors - as soon as the perceived threat has gone, exit the vehicle again</a:t>
            </a:r>
          </a:p>
          <a:p>
            <a:r>
              <a:rPr lang="en-GB" dirty="0"/>
              <a:t>Never attempt roadside repairs – get a breakdown service / garage to do this for you</a:t>
            </a:r>
          </a:p>
        </p:txBody>
      </p:sp>
    </p:spTree>
    <p:extLst>
      <p:ext uri="{BB962C8B-B14F-4D97-AF65-F5344CB8AC3E}">
        <p14:creationId xmlns:p14="http://schemas.microsoft.com/office/powerpoint/2010/main" val="189532314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396D20-F8D0-4294-92BC-F102D55C5153}"/>
              </a:ext>
            </a:extLst>
          </p:cNvPr>
          <p:cNvSpPr>
            <a:spLocks noGrp="1"/>
          </p:cNvSpPr>
          <p:nvPr>
            <p:ph type="title"/>
          </p:nvPr>
        </p:nvSpPr>
        <p:spPr>
          <a:xfrm>
            <a:off x="6746628" y="1783959"/>
            <a:ext cx="4645250" cy="2889114"/>
          </a:xfrm>
        </p:spPr>
        <p:txBody>
          <a:bodyPr vert="horz" lIns="91440" tIns="45720" rIns="91440" bIns="45720" rtlCol="0" anchor="b">
            <a:normAutofit/>
          </a:bodyPr>
          <a:lstStyle/>
          <a:p>
            <a:r>
              <a:rPr lang="en-US" sz="6000" kern="1200">
                <a:solidFill>
                  <a:schemeClr val="tx1"/>
                </a:solidFill>
                <a:latin typeface="+mj-lt"/>
                <a:ea typeface="+mj-ea"/>
                <a:cs typeface="+mj-cs"/>
              </a:rPr>
              <a:t>Seatbelts</a:t>
            </a:r>
          </a:p>
        </p:txBody>
      </p:sp>
      <p:sp>
        <p:nvSpPr>
          <p:cNvPr id="10" name="Freeform: Shape 9">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picture containing person, sitting, woman, young&#10;&#10;Description automatically generated">
            <a:extLst>
              <a:ext uri="{FF2B5EF4-FFF2-40B4-BE49-F238E27FC236}">
                <a16:creationId xmlns:a16="http://schemas.microsoft.com/office/drawing/2014/main" id="{392B34B3-A3F3-44B4-85E3-C604CD3747F5}"/>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3735587829"/>
      </p:ext>
    </p:extLst>
  </p:cSld>
  <p:clrMapOvr>
    <a:overrideClrMapping bg1="dk1" tx1="lt1" bg2="dk2" tx2="lt2" accent1="accent1" accent2="accent2" accent3="accent3" accent4="accent4" accent5="accent5" accent6="accent6" hlink="hlink" folHlink="folHlink"/>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a map&#10;&#10;Description automatically generated">
            <a:extLst>
              <a:ext uri="{FF2B5EF4-FFF2-40B4-BE49-F238E27FC236}">
                <a16:creationId xmlns:a16="http://schemas.microsoft.com/office/drawing/2014/main" id="{EDAF8482-5A92-45C8-BA35-6CBE5828FBB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0" y="0"/>
            <a:ext cx="4572000" cy="6858000"/>
          </a:xfrm>
          <a:prstGeom prst="rect">
            <a:avLst/>
          </a:prstGeom>
        </p:spPr>
      </p:pic>
      <p:sp>
        <p:nvSpPr>
          <p:cNvPr id="4" name="Title 3">
            <a:extLst>
              <a:ext uri="{FF2B5EF4-FFF2-40B4-BE49-F238E27FC236}">
                <a16:creationId xmlns:a16="http://schemas.microsoft.com/office/drawing/2014/main" id="{E9FB3227-2462-4208-8B45-1AAB400E9CE4}"/>
              </a:ext>
            </a:extLst>
          </p:cNvPr>
          <p:cNvSpPr>
            <a:spLocks noGrp="1"/>
          </p:cNvSpPr>
          <p:nvPr>
            <p:ph type="title"/>
          </p:nvPr>
        </p:nvSpPr>
        <p:spPr/>
        <p:txBody>
          <a:bodyPr/>
          <a:lstStyle/>
          <a:p>
            <a:r>
              <a:rPr lang="en-GB" dirty="0"/>
              <a:t>Seatbelts</a:t>
            </a:r>
          </a:p>
        </p:txBody>
      </p:sp>
    </p:spTree>
    <p:extLst>
      <p:ext uri="{BB962C8B-B14F-4D97-AF65-F5344CB8AC3E}">
        <p14:creationId xmlns:p14="http://schemas.microsoft.com/office/powerpoint/2010/main" val="312159472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4B4929-47D6-4BAB-B489-3EF476C0D53F}"/>
              </a:ext>
            </a:extLst>
          </p:cNvPr>
          <p:cNvSpPr>
            <a:spLocks noGrp="1"/>
          </p:cNvSpPr>
          <p:nvPr>
            <p:ph type="title"/>
          </p:nvPr>
        </p:nvSpPr>
        <p:spPr/>
        <p:txBody>
          <a:bodyPr/>
          <a:lstStyle/>
          <a:p>
            <a:r>
              <a:rPr lang="en-GB" dirty="0"/>
              <a:t>Always wear your seatbelt…</a:t>
            </a:r>
          </a:p>
        </p:txBody>
      </p:sp>
      <p:pic>
        <p:nvPicPr>
          <p:cNvPr id="3" name="Online Media 2" title="Embrace Life - always wear your seat belt">
            <a:hlinkClick r:id="" action="ppaction://media"/>
            <a:extLst>
              <a:ext uri="{FF2B5EF4-FFF2-40B4-BE49-F238E27FC236}">
                <a16:creationId xmlns:a16="http://schemas.microsoft.com/office/drawing/2014/main" id="{D2340A72-B4F4-4300-A98E-6D1CE4B1EE7F}"/>
              </a:ext>
            </a:extLst>
          </p:cNvPr>
          <p:cNvPicPr>
            <a:picLocks noRot="1" noChangeAspect="1"/>
          </p:cNvPicPr>
          <p:nvPr>
            <a:videoFile r:link="rId1"/>
          </p:nvPr>
        </p:nvPicPr>
        <p:blipFill>
          <a:blip r:embed="rId4"/>
          <a:stretch>
            <a:fillRect/>
          </a:stretch>
        </p:blipFill>
        <p:spPr>
          <a:xfrm>
            <a:off x="3048000" y="1714500"/>
            <a:ext cx="6096000" cy="3429000"/>
          </a:xfrm>
          <a:prstGeom prst="rect">
            <a:avLst/>
          </a:prstGeom>
        </p:spPr>
      </p:pic>
    </p:spTree>
    <p:extLst>
      <p:ext uri="{BB962C8B-B14F-4D97-AF65-F5344CB8AC3E}">
        <p14:creationId xmlns:p14="http://schemas.microsoft.com/office/powerpoint/2010/main" val="3717801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C8E671-0EAD-48F9-AB59-6655C40B8792}"/>
              </a:ext>
            </a:extLst>
          </p:cNvPr>
          <p:cNvSpPr>
            <a:spLocks noGrp="1"/>
          </p:cNvSpPr>
          <p:nvPr>
            <p:ph type="title"/>
          </p:nvPr>
        </p:nvSpPr>
        <p:spPr>
          <a:xfrm>
            <a:off x="6746628" y="1783959"/>
            <a:ext cx="4645250" cy="2889114"/>
          </a:xfrm>
        </p:spPr>
        <p:txBody>
          <a:bodyPr vert="horz" lIns="91440" tIns="45720" rIns="91440" bIns="45720" rtlCol="0" anchor="b">
            <a:normAutofit/>
          </a:bodyPr>
          <a:lstStyle/>
          <a:p>
            <a:r>
              <a:rPr lang="en-US" sz="6000" kern="1200">
                <a:solidFill>
                  <a:schemeClr val="tx1"/>
                </a:solidFill>
                <a:latin typeface="+mj-lt"/>
                <a:ea typeface="+mj-ea"/>
                <a:cs typeface="+mj-cs"/>
              </a:rPr>
              <a:t>Helmets</a:t>
            </a:r>
          </a:p>
        </p:txBody>
      </p:sp>
      <p:sp>
        <p:nvSpPr>
          <p:cNvPr id="14" name="Freeform: Shape 13">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Picture 8" descr="A person riding a motorcycle on a city street&#10;&#10;Description automatically generated">
            <a:extLst>
              <a:ext uri="{FF2B5EF4-FFF2-40B4-BE49-F238E27FC236}">
                <a16:creationId xmlns:a16="http://schemas.microsoft.com/office/drawing/2014/main" id="{63EDB258-7E79-47CE-8438-8B75459918FA}"/>
              </a:ext>
            </a:extLst>
          </p:cNvPr>
          <p:cNvPicPr>
            <a:picLocks noChangeAspect="1"/>
          </p:cNvPicPr>
          <p:nvPr/>
        </p:nvPicPr>
        <p:blipFill rotWithShape="1">
          <a:blip r:embed="rId3">
            <a:extLst>
              <a:ext uri="{28A0092B-C50C-407E-A947-70E740481C1C}">
                <a14:useLocalDpi xmlns:a14="http://schemas.microsoft.com/office/drawing/2010/main" val="0"/>
              </a:ext>
            </a:extLst>
          </a:blip>
          <a:srcRect b="-1"/>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1844708885"/>
      </p:ext>
    </p:extLst>
  </p:cSld>
  <p:clrMapOvr>
    <a:overrideClrMapping bg1="dk1" tx1="lt1" bg2="dk2" tx2="lt2" accent1="accent1" accent2="accent2" accent3="accent3" accent4="accent4" accent5="accent5" accent6="accent6" hlink="hlink" folHlink="folHlink"/>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10;&#10;Description automatically generated">
            <a:extLst>
              <a:ext uri="{FF2B5EF4-FFF2-40B4-BE49-F238E27FC236}">
                <a16:creationId xmlns:a16="http://schemas.microsoft.com/office/drawing/2014/main" id="{76DDFD59-042E-4995-9EF3-21F0A6E8072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07520" y="0"/>
            <a:ext cx="5284480" cy="6858000"/>
          </a:xfrm>
          <a:prstGeom prst="rect">
            <a:avLst/>
          </a:prstGeom>
        </p:spPr>
      </p:pic>
      <p:sp>
        <p:nvSpPr>
          <p:cNvPr id="4" name="Title 3">
            <a:extLst>
              <a:ext uri="{FF2B5EF4-FFF2-40B4-BE49-F238E27FC236}">
                <a16:creationId xmlns:a16="http://schemas.microsoft.com/office/drawing/2014/main" id="{DAB266E9-977E-4F63-B6A6-690CB8869FD5}"/>
              </a:ext>
            </a:extLst>
          </p:cNvPr>
          <p:cNvSpPr>
            <a:spLocks noGrp="1"/>
          </p:cNvSpPr>
          <p:nvPr>
            <p:ph type="title"/>
          </p:nvPr>
        </p:nvSpPr>
        <p:spPr/>
        <p:txBody>
          <a:bodyPr/>
          <a:lstStyle/>
          <a:p>
            <a:r>
              <a:rPr lang="en-GB" dirty="0"/>
              <a:t>Helmets</a:t>
            </a:r>
          </a:p>
        </p:txBody>
      </p:sp>
    </p:spTree>
    <p:extLst>
      <p:ext uri="{BB962C8B-B14F-4D97-AF65-F5344CB8AC3E}">
        <p14:creationId xmlns:p14="http://schemas.microsoft.com/office/powerpoint/2010/main" val="179568675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198</TotalTime>
  <Words>4508</Words>
  <Application>Microsoft Office PowerPoint</Application>
  <PresentationFormat>Widescreen</PresentationFormat>
  <Paragraphs>357</Paragraphs>
  <Slides>43</Slides>
  <Notes>42</Notes>
  <HiddenSlides>1</HiddenSlides>
  <MMClips>8</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43</vt:i4>
      </vt:variant>
    </vt:vector>
  </HeadingPairs>
  <TitlesOfParts>
    <vt:vector size="47" baseType="lpstr">
      <vt:lpstr>Arial</vt:lpstr>
      <vt:lpstr>Calibri</vt:lpstr>
      <vt:lpstr>Calibri Light</vt:lpstr>
      <vt:lpstr>Office Theme</vt:lpstr>
      <vt:lpstr>Presentation Template DRIVER TOOLBOX TALKS</vt:lpstr>
      <vt:lpstr>Driver Toolbox Talks</vt:lpstr>
      <vt:lpstr>Modules</vt:lpstr>
      <vt:lpstr>The Scale of the Problem</vt:lpstr>
      <vt:lpstr>PowerPoint Presentation</vt:lpstr>
      <vt:lpstr>PowerPoint Presentation</vt:lpstr>
      <vt:lpstr>Heat map of road fatalities</vt:lpstr>
      <vt:lpstr>Speeding</vt:lpstr>
      <vt:lpstr>Speed</vt:lpstr>
      <vt:lpstr>Speeding in urban areas</vt:lpstr>
      <vt:lpstr>Speeding on faster roads</vt:lpstr>
      <vt:lpstr>Driving at an appropriate speed</vt:lpstr>
      <vt:lpstr>Managing speed</vt:lpstr>
      <vt:lpstr>Impaired driving</vt:lpstr>
      <vt:lpstr>Impairment</vt:lpstr>
      <vt:lpstr>Some drink-driving facts</vt:lpstr>
      <vt:lpstr>When will I be alcohol free and OK to drive?</vt:lpstr>
      <vt:lpstr>Drug Driving</vt:lpstr>
      <vt:lpstr>What are the consequences?</vt:lpstr>
      <vt:lpstr>Distracted driving</vt:lpstr>
      <vt:lpstr>Distractions</vt:lpstr>
      <vt:lpstr>What are some of the distractions?</vt:lpstr>
      <vt:lpstr>Using a telephone when driving</vt:lpstr>
      <vt:lpstr>Driving when tired or fatigued</vt:lpstr>
      <vt:lpstr>Driving when tired</vt:lpstr>
      <vt:lpstr>Fatigue</vt:lpstr>
      <vt:lpstr>How to manage fatigue</vt:lpstr>
      <vt:lpstr>Driving in adverse weather</vt:lpstr>
      <vt:lpstr>Things to consider</vt:lpstr>
      <vt:lpstr>Driving in heavy rain</vt:lpstr>
      <vt:lpstr>Driving on snow and ice</vt:lpstr>
      <vt:lpstr>Driving in fog</vt:lpstr>
      <vt:lpstr>Following distances</vt:lpstr>
      <vt:lpstr>Rear-end collisions</vt:lpstr>
      <vt:lpstr>Avoiding rear end collisions</vt:lpstr>
      <vt:lpstr>What to do after a breakdown or collision</vt:lpstr>
      <vt:lpstr>Staying safe after a breakdown or collision</vt:lpstr>
      <vt:lpstr>Staying safe after a breakdown or collision</vt:lpstr>
      <vt:lpstr>Seatbelts</vt:lpstr>
      <vt:lpstr>Seatbelts</vt:lpstr>
      <vt:lpstr>Always wear your seatbelt…</vt:lpstr>
      <vt:lpstr>Helmets</vt:lpstr>
      <vt:lpstr>Helmets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Driver Toolbox Talks</dc:title>
  <dc:creator>Andy Price</dc:creator>
  <cp:lastModifiedBy>Sam Campsall</cp:lastModifiedBy>
  <cp:revision>4</cp:revision>
  <dcterms:created xsi:type="dcterms:W3CDTF">2019-10-24T14:11:17Z</dcterms:created>
  <dcterms:modified xsi:type="dcterms:W3CDTF">2020-03-24T21:57:50Z</dcterms:modified>
</cp:coreProperties>
</file>