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92" r:id="rId2"/>
    <p:sldId id="293" r:id="rId3"/>
    <p:sldId id="294" r:id="rId4"/>
    <p:sldId id="258" r:id="rId5"/>
    <p:sldId id="284" r:id="rId6"/>
    <p:sldId id="282" r:id="rId7"/>
    <p:sldId id="276" r:id="rId8"/>
    <p:sldId id="295" r:id="rId9"/>
    <p:sldId id="277" r:id="rId10"/>
    <p:sldId id="304" r:id="rId11"/>
    <p:sldId id="305" r:id="rId12"/>
    <p:sldId id="303" r:id="rId13"/>
    <p:sldId id="306" r:id="rId14"/>
    <p:sldId id="296" r:id="rId15"/>
    <p:sldId id="278" r:id="rId16"/>
    <p:sldId id="308" r:id="rId17"/>
    <p:sldId id="310" r:id="rId18"/>
    <p:sldId id="312" r:id="rId19"/>
    <p:sldId id="307" r:id="rId20"/>
    <p:sldId id="297" r:id="rId21"/>
    <p:sldId id="286" r:id="rId22"/>
    <p:sldId id="313" r:id="rId23"/>
    <p:sldId id="314" r:id="rId24"/>
    <p:sldId id="298" r:id="rId25"/>
    <p:sldId id="315" r:id="rId26"/>
    <p:sldId id="28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280" r:id="rId41"/>
    <p:sldId id="326" r:id="rId42"/>
    <p:sldId id="30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BECA8-02B4-4F5A-BB93-930DEB29AB46}" v="132" dt="2019-10-25T13:39:3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34189" autoAdjust="0"/>
  </p:normalViewPr>
  <p:slideViewPr>
    <p:cSldViewPr snapToGrid="0">
      <p:cViewPr varScale="1">
        <p:scale>
          <a:sx n="23" d="100"/>
          <a:sy n="23" d="100"/>
        </p:scale>
        <p:origin x="2284" y="12"/>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Price" userId="98c5255222843368" providerId="LiveId" clId="{E29CD78A-66C4-4D19-AB7E-DBF9BA8A5F2C}"/>
    <pc:docChg chg="undo custSel mod addSld delSld modSld sldOrd">
      <pc:chgData name="Andy Price" userId="98c5255222843368" providerId="LiveId" clId="{E29CD78A-66C4-4D19-AB7E-DBF9BA8A5F2C}" dt="2019-10-25T13:40:15.458" v="22165" actId="2696"/>
      <pc:docMkLst>
        <pc:docMk/>
      </pc:docMkLst>
      <pc:sldChg chg="delSp del">
        <pc:chgData name="Andy Price" userId="98c5255222843368" providerId="LiveId" clId="{E29CD78A-66C4-4D19-AB7E-DBF9BA8A5F2C}" dt="2019-10-24T13:31:49.643" v="22" actId="2696"/>
        <pc:sldMkLst>
          <pc:docMk/>
          <pc:sldMk cId="3021629342" sldId="256"/>
        </pc:sldMkLst>
        <pc:picChg chg="del">
          <ac:chgData name="Andy Price" userId="98c5255222843368" providerId="LiveId" clId="{E29CD78A-66C4-4D19-AB7E-DBF9BA8A5F2C}" dt="2019-10-24T13:31:39.947" v="21" actId="478"/>
          <ac:picMkLst>
            <pc:docMk/>
            <pc:sldMk cId="3021629342" sldId="256"/>
            <ac:picMk id="7" creationId="{F89B7382-8A2C-4208-AD1F-DE274809421F}"/>
          </ac:picMkLst>
        </pc:picChg>
      </pc:sldChg>
      <pc:sldChg chg="del">
        <pc:chgData name="Andy Price" userId="98c5255222843368" providerId="LiveId" clId="{E29CD78A-66C4-4D19-AB7E-DBF9BA8A5F2C}" dt="2019-10-24T13:30:56.938" v="20" actId="2696"/>
        <pc:sldMkLst>
          <pc:docMk/>
          <pc:sldMk cId="365907731" sldId="257"/>
        </pc:sldMkLst>
      </pc:sldChg>
      <pc:sldChg chg="del">
        <pc:chgData name="Andy Price" userId="98c5255222843368" providerId="LiveId" clId="{E29CD78A-66C4-4D19-AB7E-DBF9BA8A5F2C}" dt="2019-10-24T13:30:32.342" v="1" actId="2696"/>
        <pc:sldMkLst>
          <pc:docMk/>
          <pc:sldMk cId="2150451935" sldId="259"/>
        </pc:sldMkLst>
      </pc:sldChg>
      <pc:sldChg chg="del">
        <pc:chgData name="Andy Price" userId="98c5255222843368" providerId="LiveId" clId="{E29CD78A-66C4-4D19-AB7E-DBF9BA8A5F2C}" dt="2019-10-24T13:30:32.349" v="2" actId="2696"/>
        <pc:sldMkLst>
          <pc:docMk/>
          <pc:sldMk cId="2550818763" sldId="260"/>
        </pc:sldMkLst>
      </pc:sldChg>
      <pc:sldChg chg="del">
        <pc:chgData name="Andy Price" userId="98c5255222843368" providerId="LiveId" clId="{E29CD78A-66C4-4D19-AB7E-DBF9BA8A5F2C}" dt="2019-10-24T13:30:32.358" v="3" actId="2696"/>
        <pc:sldMkLst>
          <pc:docMk/>
          <pc:sldMk cId="1368647522" sldId="261"/>
        </pc:sldMkLst>
      </pc:sldChg>
      <pc:sldChg chg="del">
        <pc:chgData name="Andy Price" userId="98c5255222843368" providerId="LiveId" clId="{E29CD78A-66C4-4D19-AB7E-DBF9BA8A5F2C}" dt="2019-10-24T13:30:32.374" v="4" actId="2696"/>
        <pc:sldMkLst>
          <pc:docMk/>
          <pc:sldMk cId="2984642949" sldId="262"/>
        </pc:sldMkLst>
      </pc:sldChg>
      <pc:sldChg chg="del">
        <pc:chgData name="Andy Price" userId="98c5255222843368" providerId="LiveId" clId="{E29CD78A-66C4-4D19-AB7E-DBF9BA8A5F2C}" dt="2019-10-24T13:30:32.391" v="5" actId="2696"/>
        <pc:sldMkLst>
          <pc:docMk/>
          <pc:sldMk cId="2913653321" sldId="263"/>
        </pc:sldMkLst>
      </pc:sldChg>
      <pc:sldChg chg="del">
        <pc:chgData name="Andy Price" userId="98c5255222843368" providerId="LiveId" clId="{E29CD78A-66C4-4D19-AB7E-DBF9BA8A5F2C}" dt="2019-10-24T13:30:32.408" v="6" actId="2696"/>
        <pc:sldMkLst>
          <pc:docMk/>
          <pc:sldMk cId="3475067339" sldId="264"/>
        </pc:sldMkLst>
      </pc:sldChg>
      <pc:sldChg chg="del">
        <pc:chgData name="Andy Price" userId="98c5255222843368" providerId="LiveId" clId="{E29CD78A-66C4-4D19-AB7E-DBF9BA8A5F2C}" dt="2019-10-24T13:30:32.408" v="7" actId="2696"/>
        <pc:sldMkLst>
          <pc:docMk/>
          <pc:sldMk cId="3011884060" sldId="265"/>
        </pc:sldMkLst>
      </pc:sldChg>
      <pc:sldChg chg="del">
        <pc:chgData name="Andy Price" userId="98c5255222843368" providerId="LiveId" clId="{E29CD78A-66C4-4D19-AB7E-DBF9BA8A5F2C}" dt="2019-10-24T13:30:45.141" v="10" actId="2696"/>
        <pc:sldMkLst>
          <pc:docMk/>
          <pc:sldMk cId="3108503898" sldId="266"/>
        </pc:sldMkLst>
      </pc:sldChg>
      <pc:sldChg chg="del">
        <pc:chgData name="Andy Price" userId="98c5255222843368" providerId="LiveId" clId="{E29CD78A-66C4-4D19-AB7E-DBF9BA8A5F2C}" dt="2019-10-24T13:30:45.158" v="11" actId="2696"/>
        <pc:sldMkLst>
          <pc:docMk/>
          <pc:sldMk cId="2740309319" sldId="267"/>
        </pc:sldMkLst>
      </pc:sldChg>
      <pc:sldChg chg="del">
        <pc:chgData name="Andy Price" userId="98c5255222843368" providerId="LiveId" clId="{E29CD78A-66C4-4D19-AB7E-DBF9BA8A5F2C}" dt="2019-10-24T13:30:45.112" v="8" actId="2696"/>
        <pc:sldMkLst>
          <pc:docMk/>
          <pc:sldMk cId="931306317" sldId="268"/>
        </pc:sldMkLst>
      </pc:sldChg>
      <pc:sldChg chg="del">
        <pc:chgData name="Andy Price" userId="98c5255222843368" providerId="LiveId" clId="{E29CD78A-66C4-4D19-AB7E-DBF9BA8A5F2C}" dt="2019-10-24T13:30:45.128" v="9" actId="2696"/>
        <pc:sldMkLst>
          <pc:docMk/>
          <pc:sldMk cId="3416213398" sldId="269"/>
        </pc:sldMkLst>
      </pc:sldChg>
      <pc:sldChg chg="del">
        <pc:chgData name="Andy Price" userId="98c5255222843368" providerId="LiveId" clId="{E29CD78A-66C4-4D19-AB7E-DBF9BA8A5F2C}" dt="2019-10-24T13:30:45.224" v="16" actId="2696"/>
        <pc:sldMkLst>
          <pc:docMk/>
          <pc:sldMk cId="1477268962" sldId="270"/>
        </pc:sldMkLst>
      </pc:sldChg>
      <pc:sldChg chg="del">
        <pc:chgData name="Andy Price" userId="98c5255222843368" providerId="LiveId" clId="{E29CD78A-66C4-4D19-AB7E-DBF9BA8A5F2C}" dt="2019-10-24T13:30:45.224" v="17" actId="2696"/>
        <pc:sldMkLst>
          <pc:docMk/>
          <pc:sldMk cId="980890393" sldId="271"/>
        </pc:sldMkLst>
      </pc:sldChg>
      <pc:sldChg chg="del">
        <pc:chgData name="Andy Price" userId="98c5255222843368" providerId="LiveId" clId="{E29CD78A-66C4-4D19-AB7E-DBF9BA8A5F2C}" dt="2019-10-24T13:30:45.241" v="18" actId="2696"/>
        <pc:sldMkLst>
          <pc:docMk/>
          <pc:sldMk cId="3062231135" sldId="272"/>
        </pc:sldMkLst>
      </pc:sldChg>
      <pc:sldChg chg="del">
        <pc:chgData name="Andy Price" userId="98c5255222843368" providerId="LiveId" clId="{E29CD78A-66C4-4D19-AB7E-DBF9BA8A5F2C}" dt="2019-10-24T13:30:45.241" v="19" actId="2696"/>
        <pc:sldMkLst>
          <pc:docMk/>
          <pc:sldMk cId="2141889547" sldId="273"/>
        </pc:sldMkLst>
      </pc:sldChg>
      <pc:sldChg chg="del">
        <pc:chgData name="Andy Price" userId="98c5255222843368" providerId="LiveId" clId="{E29CD78A-66C4-4D19-AB7E-DBF9BA8A5F2C}" dt="2019-10-24T14:20:00.171" v="924" actId="2696"/>
        <pc:sldMkLst>
          <pc:docMk/>
          <pc:sldMk cId="2862969866" sldId="274"/>
        </pc:sldMkLst>
      </pc:sldChg>
      <pc:sldChg chg="modSp del">
        <pc:chgData name="Andy Price" userId="98c5255222843368" providerId="LiveId" clId="{E29CD78A-66C4-4D19-AB7E-DBF9BA8A5F2C}" dt="2019-10-24T14:20:00.186" v="925" actId="2696"/>
        <pc:sldMkLst>
          <pc:docMk/>
          <pc:sldMk cId="2456455927" sldId="275"/>
        </pc:sldMkLst>
        <pc:spChg chg="mod">
          <ac:chgData name="Andy Price" userId="98c5255222843368" providerId="LiveId" clId="{E29CD78A-66C4-4D19-AB7E-DBF9BA8A5F2C}" dt="2019-10-24T13:54:16.624" v="602" actId="6549"/>
          <ac:spMkLst>
            <pc:docMk/>
            <pc:sldMk cId="2456455927" sldId="275"/>
            <ac:spMk id="5" creationId="{F5538D83-C124-43B0-8358-C3D67186619E}"/>
          </ac:spMkLst>
        </pc:spChg>
      </pc:sldChg>
      <pc:sldChg chg="modNotes">
        <pc:chgData name="Andy Price" userId="98c5255222843368" providerId="LiveId" clId="{E29CD78A-66C4-4D19-AB7E-DBF9BA8A5F2C}" dt="2019-10-24T14:19:35.874" v="923" actId="20577"/>
        <pc:sldMkLst>
          <pc:docMk/>
          <pc:sldMk cId="2533110233" sldId="276"/>
        </pc:sldMkLst>
      </pc:sldChg>
      <pc:sldChg chg="modNotes">
        <pc:chgData name="Andy Price" userId="98c5255222843368" providerId="LiveId" clId="{E29CD78A-66C4-4D19-AB7E-DBF9BA8A5F2C}" dt="2019-10-24T14:56:08.797" v="4108" actId="20577"/>
        <pc:sldMkLst>
          <pc:docMk/>
          <pc:sldMk cId="3445508032" sldId="277"/>
        </pc:sldMkLst>
      </pc:sldChg>
      <pc:sldChg chg="modNotes">
        <pc:chgData name="Andy Price" userId="98c5255222843368" providerId="LiveId" clId="{E29CD78A-66C4-4D19-AB7E-DBF9BA8A5F2C}" dt="2019-10-24T15:05:31.520" v="4279" actId="20577"/>
        <pc:sldMkLst>
          <pc:docMk/>
          <pc:sldMk cId="3561278974" sldId="278"/>
        </pc:sldMkLst>
      </pc:sldChg>
      <pc:sldChg chg="modNotes">
        <pc:chgData name="Andy Price" userId="98c5255222843368" providerId="LiveId" clId="{E29CD78A-66C4-4D19-AB7E-DBF9BA8A5F2C}" dt="2019-10-25T13:25:30.296" v="21587" actId="20577"/>
        <pc:sldMkLst>
          <pc:docMk/>
          <pc:sldMk cId="3121594727" sldId="280"/>
        </pc:sldMkLst>
      </pc:sldChg>
      <pc:sldChg chg="modNotes">
        <pc:chgData name="Andy Price" userId="98c5255222843368" providerId="LiveId" clId="{E29CD78A-66C4-4D19-AB7E-DBF9BA8A5F2C}" dt="2019-10-25T13:34:08.216" v="22130" actId="20577"/>
        <pc:sldMkLst>
          <pc:docMk/>
          <pc:sldMk cId="1795686756" sldId="281"/>
        </pc:sldMkLst>
      </pc:sldChg>
      <pc:sldChg chg="modNotes">
        <pc:chgData name="Andy Price" userId="98c5255222843368" providerId="LiveId" clId="{E29CD78A-66C4-4D19-AB7E-DBF9BA8A5F2C}" dt="2019-10-24T13:36:26.658" v="364" actId="20577"/>
        <pc:sldMkLst>
          <pc:docMk/>
          <pc:sldMk cId="538326038" sldId="282"/>
        </pc:sldMkLst>
      </pc:sldChg>
      <pc:sldChg chg="modAnim">
        <pc:chgData name="Andy Price" userId="98c5255222843368" providerId="LiveId" clId="{E29CD78A-66C4-4D19-AB7E-DBF9BA8A5F2C}" dt="2019-10-25T13:39:32.466" v="22164"/>
        <pc:sldMkLst>
          <pc:docMk/>
          <pc:sldMk cId="52333725" sldId="284"/>
        </pc:sldMkLst>
      </pc:sldChg>
      <pc:sldChg chg="ord modNotes">
        <pc:chgData name="Andy Price" userId="98c5255222843368" providerId="LiveId" clId="{E29CD78A-66C4-4D19-AB7E-DBF9BA8A5F2C}" dt="2019-10-25T08:54:30.210" v="8774" actId="20577"/>
        <pc:sldMkLst>
          <pc:docMk/>
          <pc:sldMk cId="78667330" sldId="285"/>
        </pc:sldMkLst>
      </pc:sldChg>
      <pc:sldChg chg="del">
        <pc:chgData name="Andy Price" userId="98c5255222843368" providerId="LiveId" clId="{E29CD78A-66C4-4D19-AB7E-DBF9BA8A5F2C}" dt="2019-10-24T13:30:45.174" v="12" actId="2696"/>
        <pc:sldMkLst>
          <pc:docMk/>
          <pc:sldMk cId="1410152666" sldId="287"/>
        </pc:sldMkLst>
      </pc:sldChg>
      <pc:sldChg chg="del">
        <pc:chgData name="Andy Price" userId="98c5255222843368" providerId="LiveId" clId="{E29CD78A-66C4-4D19-AB7E-DBF9BA8A5F2C}" dt="2019-10-24T13:30:45.174" v="13" actId="2696"/>
        <pc:sldMkLst>
          <pc:docMk/>
          <pc:sldMk cId="2390827976" sldId="288"/>
        </pc:sldMkLst>
      </pc:sldChg>
      <pc:sldChg chg="del">
        <pc:chgData name="Andy Price" userId="98c5255222843368" providerId="LiveId" clId="{E29CD78A-66C4-4D19-AB7E-DBF9BA8A5F2C}" dt="2019-10-24T13:30:45.191" v="14" actId="2696"/>
        <pc:sldMkLst>
          <pc:docMk/>
          <pc:sldMk cId="2768522230" sldId="289"/>
        </pc:sldMkLst>
      </pc:sldChg>
      <pc:sldChg chg="del">
        <pc:chgData name="Andy Price" userId="98c5255222843368" providerId="LiveId" clId="{E29CD78A-66C4-4D19-AB7E-DBF9BA8A5F2C}" dt="2019-10-24T13:30:45.207" v="15" actId="2696"/>
        <pc:sldMkLst>
          <pc:docMk/>
          <pc:sldMk cId="4155855680" sldId="290"/>
        </pc:sldMkLst>
      </pc:sldChg>
      <pc:sldChg chg="del">
        <pc:chgData name="Andy Price" userId="98c5255222843368" providerId="LiveId" clId="{E29CD78A-66C4-4D19-AB7E-DBF9BA8A5F2C}" dt="2019-10-24T15:21:16.885" v="6235" actId="2696"/>
        <pc:sldMkLst>
          <pc:docMk/>
          <pc:sldMk cId="2353886637" sldId="291"/>
        </pc:sldMkLst>
      </pc:sldChg>
      <pc:sldChg chg="modSp del">
        <pc:chgData name="Andy Price" userId="98c5255222843368" providerId="LiveId" clId="{E29CD78A-66C4-4D19-AB7E-DBF9BA8A5F2C}" dt="2019-10-25T13:36:57.342" v="22160" actId="2696"/>
        <pc:sldMkLst>
          <pc:docMk/>
          <pc:sldMk cId="3095412972" sldId="292"/>
        </pc:sldMkLst>
        <pc:spChg chg="mod">
          <ac:chgData name="Andy Price" userId="98c5255222843368" providerId="LiveId" clId="{E29CD78A-66C4-4D19-AB7E-DBF9BA8A5F2C}" dt="2019-10-24T13:30:11.291" v="0"/>
          <ac:spMkLst>
            <pc:docMk/>
            <pc:sldMk cId="3095412972" sldId="292"/>
            <ac:spMk id="2" creationId="{BDCA8575-D42A-4319-9568-FDF09552B892}"/>
          </ac:spMkLst>
        </pc:spChg>
      </pc:sldChg>
      <pc:sldChg chg="addSp delSp modSp add mod ord setBg setClrOvrMap">
        <pc:chgData name="Andy Price" userId="98c5255222843368" providerId="LiveId" clId="{E29CD78A-66C4-4D19-AB7E-DBF9BA8A5F2C}" dt="2019-10-24T13:32:42.141" v="49" actId="26606"/>
        <pc:sldMkLst>
          <pc:docMk/>
          <pc:sldMk cId="1898857870" sldId="293"/>
        </pc:sldMkLst>
        <pc:spChg chg="mod ord">
          <ac:chgData name="Andy Price" userId="98c5255222843368" providerId="LiveId" clId="{E29CD78A-66C4-4D19-AB7E-DBF9BA8A5F2C}" dt="2019-10-24T13:32:42.141" v="49" actId="26606"/>
          <ac:spMkLst>
            <pc:docMk/>
            <pc:sldMk cId="1898857870" sldId="293"/>
            <ac:spMk id="2" creationId="{E2C3FB12-5F42-4430-A181-9BCA6C077596}"/>
          </ac:spMkLst>
        </pc:spChg>
        <pc:spChg chg="del">
          <ac:chgData name="Andy Price" userId="98c5255222843368" providerId="LiveId" clId="{E29CD78A-66C4-4D19-AB7E-DBF9BA8A5F2C}" dt="2019-10-24T13:32:16.274" v="45" actId="478"/>
          <ac:spMkLst>
            <pc:docMk/>
            <pc:sldMk cId="1898857870" sldId="293"/>
            <ac:spMk id="3" creationId="{342729F5-6883-4D3F-9FAB-27B05C4D5D78}"/>
          </ac:spMkLst>
        </pc:spChg>
        <pc:spChg chg="add">
          <ac:chgData name="Andy Price" userId="98c5255222843368" providerId="LiveId" clId="{E29CD78A-66C4-4D19-AB7E-DBF9BA8A5F2C}" dt="2019-10-24T13:32:42.141" v="49" actId="26606"/>
          <ac:spMkLst>
            <pc:docMk/>
            <pc:sldMk cId="1898857870" sldId="293"/>
            <ac:spMk id="10" creationId="{E20EB187-900F-4AF5-813B-101456D9FD39}"/>
          </ac:spMkLst>
        </pc:spChg>
        <pc:picChg chg="add mod">
          <ac:chgData name="Andy Price" userId="98c5255222843368" providerId="LiveId" clId="{E29CD78A-66C4-4D19-AB7E-DBF9BA8A5F2C}" dt="2019-10-24T13:32:42.141" v="49" actId="26606"/>
          <ac:picMkLst>
            <pc:docMk/>
            <pc:sldMk cId="1898857870" sldId="293"/>
            <ac:picMk id="5" creationId="{ADDA2F92-DD61-4F1C-A062-591E5563433E}"/>
          </ac:picMkLst>
        </pc:picChg>
        <pc:cxnChg chg="add">
          <ac:chgData name="Andy Price" userId="98c5255222843368" providerId="LiveId" clId="{E29CD78A-66C4-4D19-AB7E-DBF9BA8A5F2C}" dt="2019-10-24T13:32:42.141" v="49" actId="26606"/>
          <ac:cxnSpMkLst>
            <pc:docMk/>
            <pc:sldMk cId="1898857870" sldId="293"/>
            <ac:cxnSpMk id="12" creationId="{624D17C8-E9C2-48A4-AA36-D7048A6CCC41}"/>
          </ac:cxnSpMkLst>
        </pc:cxnChg>
      </pc:sldChg>
      <pc:sldChg chg="addSp modSp add modNotes">
        <pc:chgData name="Andy Price" userId="98c5255222843368" providerId="LiveId" clId="{E29CD78A-66C4-4D19-AB7E-DBF9BA8A5F2C}" dt="2019-10-25T10:02:56.504" v="15417" actId="20577"/>
        <pc:sldMkLst>
          <pc:docMk/>
          <pc:sldMk cId="513059944" sldId="294"/>
        </pc:sldMkLst>
        <pc:spChg chg="add mod">
          <ac:chgData name="Andy Price" userId="98c5255222843368" providerId="LiveId" clId="{E29CD78A-66C4-4D19-AB7E-DBF9BA8A5F2C}" dt="2019-10-24T13:43:26.758" v="373" actId="20577"/>
          <ac:spMkLst>
            <pc:docMk/>
            <pc:sldMk cId="513059944" sldId="294"/>
            <ac:spMk id="2" creationId="{73D70279-ACA9-4693-8558-6076977DE965}"/>
          </ac:spMkLst>
        </pc:spChg>
        <pc:spChg chg="add mod">
          <ac:chgData name="Andy Price" userId="98c5255222843368" providerId="LiveId" clId="{E29CD78A-66C4-4D19-AB7E-DBF9BA8A5F2C}" dt="2019-10-25T10:02:56.504" v="15417" actId="20577"/>
          <ac:spMkLst>
            <pc:docMk/>
            <pc:sldMk cId="513059944" sldId="294"/>
            <ac:spMk id="3" creationId="{8D4D365C-3310-4A81-B6B7-1EDC82799A30}"/>
          </ac:spMkLst>
        </pc:spChg>
      </pc:sldChg>
      <pc:sldChg chg="addSp delSp modSp add mod setBg setClrOvrMap modNotes">
        <pc:chgData name="Andy Price" userId="98c5255222843368" providerId="LiveId" clId="{E29CD78A-66C4-4D19-AB7E-DBF9BA8A5F2C}" dt="2019-10-24T14:21:44.190" v="1158" actId="20577"/>
        <pc:sldMkLst>
          <pc:docMk/>
          <pc:sldMk cId="3535118313" sldId="295"/>
        </pc:sldMkLst>
        <pc:spChg chg="mod">
          <ac:chgData name="Andy Price" userId="98c5255222843368" providerId="LiveId" clId="{E29CD78A-66C4-4D19-AB7E-DBF9BA8A5F2C}" dt="2019-10-24T13:46:43.795" v="510" actId="20577"/>
          <ac:spMkLst>
            <pc:docMk/>
            <pc:sldMk cId="3535118313" sldId="295"/>
            <ac:spMk id="2" creationId="{891D2996-5272-427A-87CA-49DECC56F812}"/>
          </ac:spMkLst>
        </pc:spChg>
        <pc:spChg chg="del">
          <ac:chgData name="Andy Price" userId="98c5255222843368" providerId="LiveId" clId="{E29CD78A-66C4-4D19-AB7E-DBF9BA8A5F2C}" dt="2019-10-24T13:45:07.307" v="480" actId="478"/>
          <ac:spMkLst>
            <pc:docMk/>
            <pc:sldMk cId="3535118313" sldId="295"/>
            <ac:spMk id="3" creationId="{10DF19DC-9A0A-46ED-AD33-DF481C956461}"/>
          </ac:spMkLst>
        </pc:spChg>
        <pc:spChg chg="add">
          <ac:chgData name="Andy Price" userId="98c5255222843368" providerId="LiveId" clId="{E29CD78A-66C4-4D19-AB7E-DBF9BA8A5F2C}" dt="2019-10-24T13:46:13.657" v="484" actId="26606"/>
          <ac:spMkLst>
            <pc:docMk/>
            <pc:sldMk cId="3535118313" sldId="295"/>
            <ac:spMk id="10" creationId="{1DB7C82F-AB7E-4F0C-B829-FA1B9C415180}"/>
          </ac:spMkLst>
        </pc:spChg>
        <pc:picChg chg="add mod">
          <ac:chgData name="Andy Price" userId="98c5255222843368" providerId="LiveId" clId="{E29CD78A-66C4-4D19-AB7E-DBF9BA8A5F2C}" dt="2019-10-24T13:46:13.657" v="484" actId="26606"/>
          <ac:picMkLst>
            <pc:docMk/>
            <pc:sldMk cId="3535118313" sldId="295"/>
            <ac:picMk id="5" creationId="{87434FC0-D2BC-4751-A07C-F6655687A183}"/>
          </ac:picMkLst>
        </pc:picChg>
      </pc:sldChg>
      <pc:sldChg chg="addSp delSp modSp add mod setBg setClrOvrMap">
        <pc:chgData name="Andy Price" userId="98c5255222843368" providerId="LiveId" clId="{E29CD78A-66C4-4D19-AB7E-DBF9BA8A5F2C}" dt="2019-10-24T13:50:33.291" v="526" actId="26606"/>
        <pc:sldMkLst>
          <pc:docMk/>
          <pc:sldMk cId="1703799991" sldId="296"/>
        </pc:sldMkLst>
        <pc:spChg chg="mod">
          <ac:chgData name="Andy Price" userId="98c5255222843368" providerId="LiveId" clId="{E29CD78A-66C4-4D19-AB7E-DBF9BA8A5F2C}" dt="2019-10-24T13:50:33.291" v="526" actId="26606"/>
          <ac:spMkLst>
            <pc:docMk/>
            <pc:sldMk cId="1703799991" sldId="296"/>
            <ac:spMk id="2" creationId="{A64FEFAE-65E9-4076-B0C3-65CF14E57F28}"/>
          </ac:spMkLst>
        </pc:spChg>
        <pc:spChg chg="del">
          <ac:chgData name="Andy Price" userId="98c5255222843368" providerId="LiveId" clId="{E29CD78A-66C4-4D19-AB7E-DBF9BA8A5F2C}" dt="2019-10-24T13:46:52.374" v="511" actId="478"/>
          <ac:spMkLst>
            <pc:docMk/>
            <pc:sldMk cId="1703799991" sldId="296"/>
            <ac:spMk id="3" creationId="{C9AB15BA-284F-4B69-9B25-1E2070D3A0A5}"/>
          </ac:spMkLst>
        </pc:spChg>
        <pc:spChg chg="add">
          <ac:chgData name="Andy Price" userId="98c5255222843368" providerId="LiveId" clId="{E29CD78A-66C4-4D19-AB7E-DBF9BA8A5F2C}" dt="2019-10-24T13:50:33.291" v="526" actId="26606"/>
          <ac:spMkLst>
            <pc:docMk/>
            <pc:sldMk cId="1703799991" sldId="296"/>
            <ac:spMk id="17" creationId="{823AC064-BC96-4F32-8AE1-B2FD38754823}"/>
          </ac:spMkLst>
        </pc:spChg>
        <pc:picChg chg="add mod">
          <ac:chgData name="Andy Price" userId="98c5255222843368" providerId="LiveId" clId="{E29CD78A-66C4-4D19-AB7E-DBF9BA8A5F2C}" dt="2019-10-24T13:50:33.291" v="526" actId="26606"/>
          <ac:picMkLst>
            <pc:docMk/>
            <pc:sldMk cId="1703799991" sldId="296"/>
            <ac:picMk id="5" creationId="{03AAB04C-7BF8-445D-98D3-D848D8D44D94}"/>
          </ac:picMkLst>
        </pc:picChg>
        <pc:picChg chg="add mod">
          <ac:chgData name="Andy Price" userId="98c5255222843368" providerId="LiveId" clId="{E29CD78A-66C4-4D19-AB7E-DBF9BA8A5F2C}" dt="2019-10-24T13:50:33.291" v="526" actId="26606"/>
          <ac:picMkLst>
            <pc:docMk/>
            <pc:sldMk cId="1703799991" sldId="296"/>
            <ac:picMk id="7" creationId="{270C55AD-4D64-4547-AD77-48BDFA62EC1A}"/>
          </ac:picMkLst>
        </pc:picChg>
        <pc:cxnChg chg="add del">
          <ac:chgData name="Andy Price" userId="98c5255222843368" providerId="LiveId" clId="{E29CD78A-66C4-4D19-AB7E-DBF9BA8A5F2C}" dt="2019-10-24T13:50:33.257" v="525" actId="26606"/>
          <ac:cxnSpMkLst>
            <pc:docMk/>
            <pc:sldMk cId="1703799991" sldId="296"/>
            <ac:cxnSpMk id="12" creationId="{EBAD6A72-88E8-42F7-88B9-CAF744536BE4}"/>
          </ac:cxnSpMkLst>
        </pc:cxnChg>
        <pc:cxnChg chg="add del">
          <ac:chgData name="Andy Price" userId="98c5255222843368" providerId="LiveId" clId="{E29CD78A-66C4-4D19-AB7E-DBF9BA8A5F2C}" dt="2019-10-24T13:50:33.257" v="525" actId="26606"/>
          <ac:cxnSpMkLst>
            <pc:docMk/>
            <pc:sldMk cId="1703799991" sldId="296"/>
            <ac:cxnSpMk id="14" creationId="{C800968E-0A99-46C4-A9B2-6A63AC66F4B0}"/>
          </ac:cxnSpMkLst>
        </pc:cxnChg>
        <pc:cxnChg chg="add">
          <ac:chgData name="Andy Price" userId="98c5255222843368" providerId="LiveId" clId="{E29CD78A-66C4-4D19-AB7E-DBF9BA8A5F2C}" dt="2019-10-24T13:50:33.291" v="526" actId="26606"/>
          <ac:cxnSpMkLst>
            <pc:docMk/>
            <pc:sldMk cId="1703799991" sldId="296"/>
            <ac:cxnSpMk id="16" creationId="{DB146403-F3D6-484B-B2ED-97F9565D0370}"/>
          </ac:cxnSpMkLst>
        </pc:cxnChg>
        <pc:cxnChg chg="add">
          <ac:chgData name="Andy Price" userId="98c5255222843368" providerId="LiveId" clId="{E29CD78A-66C4-4D19-AB7E-DBF9BA8A5F2C}" dt="2019-10-24T13:50:33.291" v="526" actId="26606"/>
          <ac:cxnSpMkLst>
            <pc:docMk/>
            <pc:sldMk cId="1703799991" sldId="296"/>
            <ac:cxnSpMk id="18" creationId="{7E7C77BC-7138-40B1-A15B-20F57A494629}"/>
          </ac:cxnSpMkLst>
        </pc:cxnChg>
      </pc:sldChg>
      <pc:sldChg chg="addSp delSp modSp add mod setBg setClrOvrMap">
        <pc:chgData name="Andy Price" userId="98c5255222843368" providerId="LiveId" clId="{E29CD78A-66C4-4D19-AB7E-DBF9BA8A5F2C}" dt="2019-10-24T13:51:54.074" v="554" actId="26606"/>
        <pc:sldMkLst>
          <pc:docMk/>
          <pc:sldMk cId="3491988951" sldId="297"/>
        </pc:sldMkLst>
        <pc:spChg chg="mod ord">
          <ac:chgData name="Andy Price" userId="98c5255222843368" providerId="LiveId" clId="{E29CD78A-66C4-4D19-AB7E-DBF9BA8A5F2C}" dt="2019-10-24T13:51:54.074" v="554" actId="26606"/>
          <ac:spMkLst>
            <pc:docMk/>
            <pc:sldMk cId="3491988951" sldId="297"/>
            <ac:spMk id="2" creationId="{86CC2A39-87D6-41AB-997D-02EF4B919FEB}"/>
          </ac:spMkLst>
        </pc:spChg>
        <pc:spChg chg="del">
          <ac:chgData name="Andy Price" userId="98c5255222843368" providerId="LiveId" clId="{E29CD78A-66C4-4D19-AB7E-DBF9BA8A5F2C}" dt="2019-10-24T13:50:49.293" v="528" actId="478"/>
          <ac:spMkLst>
            <pc:docMk/>
            <pc:sldMk cId="3491988951" sldId="297"/>
            <ac:spMk id="3" creationId="{572E28FB-5DB0-49DC-89AD-0184628C0C6D}"/>
          </ac:spMkLst>
        </pc:spChg>
        <pc:spChg chg="add del">
          <ac:chgData name="Andy Price" userId="98c5255222843368" providerId="LiveId" clId="{E29CD78A-66C4-4D19-AB7E-DBF9BA8A5F2C}" dt="2019-10-24T13:51:50.018" v="551" actId="26606"/>
          <ac:spMkLst>
            <pc:docMk/>
            <pc:sldMk cId="3491988951" sldId="297"/>
            <ac:spMk id="10" creationId="{1DB7C82F-AB7E-4F0C-B829-FA1B9C415180}"/>
          </ac:spMkLst>
        </pc:spChg>
        <pc:spChg chg="add del">
          <ac:chgData name="Andy Price" userId="98c5255222843368" providerId="LiveId" clId="{E29CD78A-66C4-4D19-AB7E-DBF9BA8A5F2C}" dt="2019-10-24T13:51:54.025" v="553" actId="26606"/>
          <ac:spMkLst>
            <pc:docMk/>
            <pc:sldMk cId="3491988951" sldId="297"/>
            <ac:spMk id="13" creationId="{823AC064-BC96-4F32-8AE1-B2FD38754823}"/>
          </ac:spMkLst>
        </pc:spChg>
        <pc:spChg chg="add">
          <ac:chgData name="Andy Price" userId="98c5255222843368" providerId="LiveId" clId="{E29CD78A-66C4-4D19-AB7E-DBF9BA8A5F2C}" dt="2019-10-24T13:51:54.074" v="554" actId="26606"/>
          <ac:spMkLst>
            <pc:docMk/>
            <pc:sldMk cId="3491988951" sldId="297"/>
            <ac:spMk id="15" creationId="{87CC2527-562A-4F69-B487-4371E5B243E7}"/>
          </ac:spMkLst>
        </pc:spChg>
        <pc:picChg chg="add mod">
          <ac:chgData name="Andy Price" userId="98c5255222843368" providerId="LiveId" clId="{E29CD78A-66C4-4D19-AB7E-DBF9BA8A5F2C}" dt="2019-10-24T13:51:54.074" v="554" actId="26606"/>
          <ac:picMkLst>
            <pc:docMk/>
            <pc:sldMk cId="3491988951" sldId="297"/>
            <ac:picMk id="5" creationId="{0A9974F9-6E10-4559-94C2-EAC702297256}"/>
          </ac:picMkLst>
        </pc:picChg>
        <pc:cxnChg chg="add del">
          <ac:chgData name="Andy Price" userId="98c5255222843368" providerId="LiveId" clId="{E29CD78A-66C4-4D19-AB7E-DBF9BA8A5F2C}" dt="2019-10-24T13:51:54.025" v="553" actId="26606"/>
          <ac:cxnSpMkLst>
            <pc:docMk/>
            <pc:sldMk cId="3491988951" sldId="297"/>
            <ac:cxnSpMk id="12" creationId="{7E7C77BC-7138-40B1-A15B-20F57A494629}"/>
          </ac:cxnSpMkLst>
        </pc:cxnChg>
        <pc:cxnChg chg="add">
          <ac:chgData name="Andy Price" userId="98c5255222843368" providerId="LiveId" clId="{E29CD78A-66C4-4D19-AB7E-DBF9BA8A5F2C}" dt="2019-10-24T13:51:54.074" v="554" actId="26606"/>
          <ac:cxnSpMkLst>
            <pc:docMk/>
            <pc:sldMk cId="3491988951" sldId="297"/>
            <ac:cxnSpMk id="16" creationId="{BCDAEC91-5BCE-4B55-9CC0-43EF94CB734B}"/>
          </ac:cxnSpMkLst>
        </pc:cxnChg>
      </pc:sldChg>
      <pc:sldChg chg="addSp delSp modSp add mod setBg setClrOvrMap">
        <pc:chgData name="Andy Price" userId="98c5255222843368" providerId="LiveId" clId="{E29CD78A-66C4-4D19-AB7E-DBF9BA8A5F2C}" dt="2019-10-24T13:53:41.258" v="590" actId="26606"/>
        <pc:sldMkLst>
          <pc:docMk/>
          <pc:sldMk cId="3533130958" sldId="298"/>
        </pc:sldMkLst>
        <pc:spChg chg="mod">
          <ac:chgData name="Andy Price" userId="98c5255222843368" providerId="LiveId" clId="{E29CD78A-66C4-4D19-AB7E-DBF9BA8A5F2C}" dt="2019-10-24T13:53:41.258" v="590" actId="26606"/>
          <ac:spMkLst>
            <pc:docMk/>
            <pc:sldMk cId="3533130958" sldId="298"/>
            <ac:spMk id="2" creationId="{6899AABC-B51A-400D-8344-1839EED1FD17}"/>
          </ac:spMkLst>
        </pc:spChg>
        <pc:spChg chg="del">
          <ac:chgData name="Andy Price" userId="98c5255222843368" providerId="LiveId" clId="{E29CD78A-66C4-4D19-AB7E-DBF9BA8A5F2C}" dt="2019-10-24T13:52:43.938" v="574" actId="478"/>
          <ac:spMkLst>
            <pc:docMk/>
            <pc:sldMk cId="3533130958" sldId="298"/>
            <ac:spMk id="3" creationId="{4D2E2096-539A-423B-A85B-40171DB6BB6D}"/>
          </ac:spMkLst>
        </pc:spChg>
        <pc:spChg chg="add">
          <ac:chgData name="Andy Price" userId="98c5255222843368" providerId="LiveId" clId="{E29CD78A-66C4-4D19-AB7E-DBF9BA8A5F2C}" dt="2019-10-24T13:53:41.258" v="590" actId="26606"/>
          <ac:spMkLst>
            <pc:docMk/>
            <pc:sldMk cId="3533130958" sldId="298"/>
            <ac:spMk id="10" creationId="{1DB7C82F-AB7E-4F0C-B829-FA1B9C415180}"/>
          </ac:spMkLst>
        </pc:spChg>
        <pc:picChg chg="add mod">
          <ac:chgData name="Andy Price" userId="98c5255222843368" providerId="LiveId" clId="{E29CD78A-66C4-4D19-AB7E-DBF9BA8A5F2C}" dt="2019-10-24T13:53:41.258" v="590" actId="26606"/>
          <ac:picMkLst>
            <pc:docMk/>
            <pc:sldMk cId="3533130958" sldId="298"/>
            <ac:picMk id="5" creationId="{82F78F1D-32D1-49E1-AC62-A3B878F645C7}"/>
          </ac:picMkLst>
        </pc:picChg>
      </pc:sldChg>
      <pc:sldChg chg="addSp delSp modSp add mod setBg setClrOvrMap">
        <pc:chgData name="Andy Price" userId="98c5255222843368" providerId="LiveId" clId="{E29CD78A-66C4-4D19-AB7E-DBF9BA8A5F2C}" dt="2019-10-24T13:57:03.808" v="761" actId="26606"/>
        <pc:sldMkLst>
          <pc:docMk/>
          <pc:sldMk cId="3735587829" sldId="299"/>
        </pc:sldMkLst>
        <pc:spChg chg="mod">
          <ac:chgData name="Andy Price" userId="98c5255222843368" providerId="LiveId" clId="{E29CD78A-66C4-4D19-AB7E-DBF9BA8A5F2C}" dt="2019-10-24T13:57:03.808" v="761" actId="26606"/>
          <ac:spMkLst>
            <pc:docMk/>
            <pc:sldMk cId="3735587829" sldId="299"/>
            <ac:spMk id="2" creationId="{C0396D20-F8D0-4294-92BC-F102D55C5153}"/>
          </ac:spMkLst>
        </pc:spChg>
        <pc:spChg chg="del">
          <ac:chgData name="Andy Price" userId="98c5255222843368" providerId="LiveId" clId="{E29CD78A-66C4-4D19-AB7E-DBF9BA8A5F2C}" dt="2019-10-24T13:55:54.076" v="748" actId="478"/>
          <ac:spMkLst>
            <pc:docMk/>
            <pc:sldMk cId="3735587829" sldId="299"/>
            <ac:spMk id="3" creationId="{54A965B9-C285-4990-B912-78F550648C8D}"/>
          </ac:spMkLst>
        </pc:spChg>
        <pc:spChg chg="add">
          <ac:chgData name="Andy Price" userId="98c5255222843368" providerId="LiveId" clId="{E29CD78A-66C4-4D19-AB7E-DBF9BA8A5F2C}" dt="2019-10-24T13:57:03.808" v="761" actId="26606"/>
          <ac:spMkLst>
            <pc:docMk/>
            <pc:sldMk cId="3735587829" sldId="299"/>
            <ac:spMk id="10" creationId="{1DB7C82F-AB7E-4F0C-B829-FA1B9C415180}"/>
          </ac:spMkLst>
        </pc:spChg>
        <pc:picChg chg="add mod">
          <ac:chgData name="Andy Price" userId="98c5255222843368" providerId="LiveId" clId="{E29CD78A-66C4-4D19-AB7E-DBF9BA8A5F2C}" dt="2019-10-24T13:57:03.808" v="761" actId="26606"/>
          <ac:picMkLst>
            <pc:docMk/>
            <pc:sldMk cId="3735587829" sldId="299"/>
            <ac:picMk id="5" creationId="{392B34B3-A3F3-44B4-85E3-C604CD3747F5}"/>
          </ac:picMkLst>
        </pc:picChg>
      </pc:sldChg>
      <pc:sldChg chg="addSp delSp modSp add mod setBg setClrOvrMap">
        <pc:chgData name="Andy Price" userId="98c5255222843368" providerId="LiveId" clId="{E29CD78A-66C4-4D19-AB7E-DBF9BA8A5F2C}" dt="2019-10-24T13:59:29.175" v="786" actId="26606"/>
        <pc:sldMkLst>
          <pc:docMk/>
          <pc:sldMk cId="1844708885" sldId="300"/>
        </pc:sldMkLst>
        <pc:spChg chg="mod">
          <ac:chgData name="Andy Price" userId="98c5255222843368" providerId="LiveId" clId="{E29CD78A-66C4-4D19-AB7E-DBF9BA8A5F2C}" dt="2019-10-24T13:59:29.175" v="786" actId="26606"/>
          <ac:spMkLst>
            <pc:docMk/>
            <pc:sldMk cId="1844708885" sldId="300"/>
            <ac:spMk id="2" creationId="{1AC8E671-0EAD-48F9-AB59-6655C40B8792}"/>
          </ac:spMkLst>
        </pc:spChg>
        <pc:spChg chg="del">
          <ac:chgData name="Andy Price" userId="98c5255222843368" providerId="LiveId" clId="{E29CD78A-66C4-4D19-AB7E-DBF9BA8A5F2C}" dt="2019-10-24T13:57:26.691" v="770" actId="478"/>
          <ac:spMkLst>
            <pc:docMk/>
            <pc:sldMk cId="1844708885" sldId="300"/>
            <ac:spMk id="3" creationId="{28A0FDFE-3F4D-482E-84BE-51BAEB2FA92F}"/>
          </ac:spMkLst>
        </pc:spChg>
        <pc:spChg chg="add del">
          <ac:chgData name="Andy Price" userId="98c5255222843368" providerId="LiveId" clId="{E29CD78A-66C4-4D19-AB7E-DBF9BA8A5F2C}" dt="2019-10-24T13:57:58.208" v="775" actId="26606"/>
          <ac:spMkLst>
            <pc:docMk/>
            <pc:sldMk cId="1844708885" sldId="300"/>
            <ac:spMk id="10" creationId="{1DB7C82F-AB7E-4F0C-B829-FA1B9C415180}"/>
          </ac:spMkLst>
        </pc:spChg>
        <pc:spChg chg="add">
          <ac:chgData name="Andy Price" userId="98c5255222843368" providerId="LiveId" clId="{E29CD78A-66C4-4D19-AB7E-DBF9BA8A5F2C}" dt="2019-10-24T13:59:29.175" v="786" actId="26606"/>
          <ac:spMkLst>
            <pc:docMk/>
            <pc:sldMk cId="1844708885" sldId="300"/>
            <ac:spMk id="14" creationId="{1DB7C82F-AB7E-4F0C-B829-FA1B9C415180}"/>
          </ac:spMkLst>
        </pc:spChg>
        <pc:picChg chg="add del mod">
          <ac:chgData name="Andy Price" userId="98c5255222843368" providerId="LiveId" clId="{E29CD78A-66C4-4D19-AB7E-DBF9BA8A5F2C}" dt="2019-10-24T13:57:58.791" v="777" actId="931"/>
          <ac:picMkLst>
            <pc:docMk/>
            <pc:sldMk cId="1844708885" sldId="300"/>
            <ac:picMk id="5" creationId="{A00B6B39-E3B5-4DDF-B2EA-49C87DA4F92B}"/>
          </ac:picMkLst>
        </pc:picChg>
        <pc:picChg chg="add del mod">
          <ac:chgData name="Andy Price" userId="98c5255222843368" providerId="LiveId" clId="{E29CD78A-66C4-4D19-AB7E-DBF9BA8A5F2C}" dt="2019-10-24T13:58:56.875" v="782" actId="931"/>
          <ac:picMkLst>
            <pc:docMk/>
            <pc:sldMk cId="1844708885" sldId="300"/>
            <ac:picMk id="7" creationId="{6FA17587-C436-4DA4-84F5-95FD1736795C}"/>
          </ac:picMkLst>
        </pc:picChg>
        <pc:picChg chg="add mod">
          <ac:chgData name="Andy Price" userId="98c5255222843368" providerId="LiveId" clId="{E29CD78A-66C4-4D19-AB7E-DBF9BA8A5F2C}" dt="2019-10-24T13:59:29.175" v="786" actId="26606"/>
          <ac:picMkLst>
            <pc:docMk/>
            <pc:sldMk cId="1844708885" sldId="300"/>
            <ac:picMk id="9" creationId="{63EDB258-7E79-47CE-8438-8B75459918FA}"/>
          </ac:picMkLst>
        </pc:picChg>
      </pc:sldChg>
      <pc:sldChg chg="addSp delSp modSp add mod setBg setClrOvrMap modNotes">
        <pc:chgData name="Andy Price" userId="98c5255222843368" providerId="LiveId" clId="{E29CD78A-66C4-4D19-AB7E-DBF9BA8A5F2C}" dt="2019-10-25T09:44:00.632" v="12116" actId="20577"/>
        <pc:sldMkLst>
          <pc:docMk/>
          <pc:sldMk cId="2923149940" sldId="301"/>
        </pc:sldMkLst>
        <pc:spChg chg="mod">
          <ac:chgData name="Andy Price" userId="98c5255222843368" providerId="LiveId" clId="{E29CD78A-66C4-4D19-AB7E-DBF9BA8A5F2C}" dt="2019-10-24T14:10:25.191" v="872" actId="26606"/>
          <ac:spMkLst>
            <pc:docMk/>
            <pc:sldMk cId="2923149940" sldId="301"/>
            <ac:spMk id="2" creationId="{621324AB-5EA6-417B-9E4D-3822B2297CE7}"/>
          </ac:spMkLst>
        </pc:spChg>
        <pc:spChg chg="del">
          <ac:chgData name="Andy Price" userId="98c5255222843368" providerId="LiveId" clId="{E29CD78A-66C4-4D19-AB7E-DBF9BA8A5F2C}" dt="2019-10-24T14:09:21.165" v="863" actId="478"/>
          <ac:spMkLst>
            <pc:docMk/>
            <pc:sldMk cId="2923149940" sldId="301"/>
            <ac:spMk id="3" creationId="{89419735-AD34-479B-A681-1E965EEF3E6D}"/>
          </ac:spMkLst>
        </pc:spChg>
        <pc:spChg chg="add">
          <ac:chgData name="Andy Price" userId="98c5255222843368" providerId="LiveId" clId="{E29CD78A-66C4-4D19-AB7E-DBF9BA8A5F2C}" dt="2019-10-24T14:10:25.191" v="872" actId="26606"/>
          <ac:spMkLst>
            <pc:docMk/>
            <pc:sldMk cId="2923149940" sldId="301"/>
            <ac:spMk id="12" creationId="{1DB7C82F-AB7E-4F0C-B829-FA1B9C415180}"/>
          </ac:spMkLst>
        </pc:spChg>
        <pc:picChg chg="add del mod">
          <ac:chgData name="Andy Price" userId="98c5255222843368" providerId="LiveId" clId="{E29CD78A-66C4-4D19-AB7E-DBF9BA8A5F2C}" dt="2019-10-24T14:10:11.022" v="868" actId="931"/>
          <ac:picMkLst>
            <pc:docMk/>
            <pc:sldMk cId="2923149940" sldId="301"/>
            <ac:picMk id="5" creationId="{1729BFB7-6212-4D1C-B901-274DBE16C02F}"/>
          </ac:picMkLst>
        </pc:picChg>
        <pc:picChg chg="add mod">
          <ac:chgData name="Andy Price" userId="98c5255222843368" providerId="LiveId" clId="{E29CD78A-66C4-4D19-AB7E-DBF9BA8A5F2C}" dt="2019-10-24T14:10:25.191" v="872" actId="26606"/>
          <ac:picMkLst>
            <pc:docMk/>
            <pc:sldMk cId="2923149940" sldId="301"/>
            <ac:picMk id="7" creationId="{E6380370-E9BE-43F6-B301-EE5A1DE3DCC3}"/>
          </ac:picMkLst>
        </pc:picChg>
      </pc:sldChg>
      <pc:sldChg chg="addSp delSp modSp add mod setBg setClrOvrMap">
        <pc:chgData name="Andy Price" userId="98c5255222843368" providerId="LiveId" clId="{E29CD78A-66C4-4D19-AB7E-DBF9BA8A5F2C}" dt="2019-10-24T14:11:17.262" v="900" actId="26606"/>
        <pc:sldMkLst>
          <pc:docMk/>
          <pc:sldMk cId="2077925978" sldId="302"/>
        </pc:sldMkLst>
        <pc:spChg chg="del">
          <ac:chgData name="Andy Price" userId="98c5255222843368" providerId="LiveId" clId="{E29CD78A-66C4-4D19-AB7E-DBF9BA8A5F2C}" dt="2019-10-24T14:10:45.474" v="874"/>
          <ac:spMkLst>
            <pc:docMk/>
            <pc:sldMk cId="2077925978" sldId="302"/>
            <ac:spMk id="2" creationId="{2F7CDD22-6958-4F52-8AFF-9F8C622A8C0D}"/>
          </ac:spMkLst>
        </pc:spChg>
        <pc:spChg chg="add mod">
          <ac:chgData name="Andy Price" userId="98c5255222843368" providerId="LiveId" clId="{E29CD78A-66C4-4D19-AB7E-DBF9BA8A5F2C}" dt="2019-10-24T14:11:17.262" v="900" actId="26606"/>
          <ac:spMkLst>
            <pc:docMk/>
            <pc:sldMk cId="2077925978" sldId="302"/>
            <ac:spMk id="3" creationId="{0DA80711-F95D-4E93-8E59-3E05CB51F649}"/>
          </ac:spMkLst>
        </pc:spChg>
        <pc:spChg chg="add del mod">
          <ac:chgData name="Andy Price" userId="98c5255222843368" providerId="LiveId" clId="{E29CD78A-66C4-4D19-AB7E-DBF9BA8A5F2C}" dt="2019-10-24T14:10:49.338" v="875" actId="478"/>
          <ac:spMkLst>
            <pc:docMk/>
            <pc:sldMk cId="2077925978" sldId="302"/>
            <ac:spMk id="4" creationId="{42D82F4F-4BD4-468F-A84D-44A3007F337A}"/>
          </ac:spMkLst>
        </pc:spChg>
        <pc:spChg chg="add">
          <ac:chgData name="Andy Price" userId="98c5255222843368" providerId="LiveId" clId="{E29CD78A-66C4-4D19-AB7E-DBF9BA8A5F2C}" dt="2019-10-24T14:11:17.262" v="900" actId="26606"/>
          <ac:spMkLst>
            <pc:docMk/>
            <pc:sldMk cId="2077925978" sldId="302"/>
            <ac:spMk id="11" creationId="{1DB7C82F-AB7E-4F0C-B829-FA1B9C415180}"/>
          </ac:spMkLst>
        </pc:spChg>
        <pc:picChg chg="add mod">
          <ac:chgData name="Andy Price" userId="98c5255222843368" providerId="LiveId" clId="{E29CD78A-66C4-4D19-AB7E-DBF9BA8A5F2C}" dt="2019-10-24T14:11:17.262" v="900" actId="26606"/>
          <ac:picMkLst>
            <pc:docMk/>
            <pc:sldMk cId="2077925978" sldId="302"/>
            <ac:picMk id="6" creationId="{EE13255B-03F1-4C85-913C-66D6D9E96377}"/>
          </ac:picMkLst>
        </pc:picChg>
      </pc:sldChg>
      <pc:sldChg chg="addSp modSp add modNotes">
        <pc:chgData name="Andy Price" userId="98c5255222843368" providerId="LiveId" clId="{E29CD78A-66C4-4D19-AB7E-DBF9BA8A5F2C}" dt="2019-10-24T14:44:53.724" v="3158" actId="20577"/>
        <pc:sldMkLst>
          <pc:docMk/>
          <pc:sldMk cId="1141564487" sldId="303"/>
        </pc:sldMkLst>
        <pc:spChg chg="mod">
          <ac:chgData name="Andy Price" userId="98c5255222843368" providerId="LiveId" clId="{E29CD78A-66C4-4D19-AB7E-DBF9BA8A5F2C}" dt="2019-10-24T14:28:16.537" v="2108" actId="6549"/>
          <ac:spMkLst>
            <pc:docMk/>
            <pc:sldMk cId="1141564487" sldId="303"/>
            <ac:spMk id="2" creationId="{B2CED380-E651-4C06-B827-DFBF5551E7B4}"/>
          </ac:spMkLst>
        </pc:spChg>
        <pc:spChg chg="add mod">
          <ac:chgData name="Andy Price" userId="98c5255222843368" providerId="LiveId" clId="{E29CD78A-66C4-4D19-AB7E-DBF9BA8A5F2C}" dt="2019-10-24T14:27:56.758" v="2076" actId="20577"/>
          <ac:spMkLst>
            <pc:docMk/>
            <pc:sldMk cId="1141564487" sldId="303"/>
            <ac:spMk id="3" creationId="{A70765B0-F8B9-4AC7-B370-A6F64F152B3B}"/>
          </ac:spMkLst>
        </pc:spChg>
      </pc:sldChg>
      <pc:sldChg chg="addSp delSp modSp add modAnim modNotes">
        <pc:chgData name="Andy Price" userId="98c5255222843368" providerId="LiveId" clId="{E29CD78A-66C4-4D19-AB7E-DBF9BA8A5F2C}" dt="2019-10-24T14:38:45.157" v="2464" actId="20577"/>
        <pc:sldMkLst>
          <pc:docMk/>
          <pc:sldMk cId="1123178305" sldId="304"/>
        </pc:sldMkLst>
        <pc:spChg chg="mod">
          <ac:chgData name="Andy Price" userId="98c5255222843368" providerId="LiveId" clId="{E29CD78A-66C4-4D19-AB7E-DBF9BA8A5F2C}" dt="2019-10-24T14:34:31.641" v="2132" actId="20577"/>
          <ac:spMkLst>
            <pc:docMk/>
            <pc:sldMk cId="1123178305" sldId="304"/>
            <ac:spMk id="2" creationId="{DC89D81A-3865-4616-AFEE-EB375D155434}"/>
          </ac:spMkLst>
        </pc:spChg>
        <pc:spChg chg="del">
          <ac:chgData name="Andy Price" userId="98c5255222843368" providerId="LiveId" clId="{E29CD78A-66C4-4D19-AB7E-DBF9BA8A5F2C}" dt="2019-10-24T14:34:40.572" v="2133" actId="478"/>
          <ac:spMkLst>
            <pc:docMk/>
            <pc:sldMk cId="1123178305" sldId="304"/>
            <ac:spMk id="3" creationId="{FC20B828-350D-4888-A8D2-81A1D6710914}"/>
          </ac:spMkLst>
        </pc:spChg>
        <pc:spChg chg="add del mod">
          <ac:chgData name="Andy Price" userId="98c5255222843368" providerId="LiveId" clId="{E29CD78A-66C4-4D19-AB7E-DBF9BA8A5F2C}" dt="2019-10-24T14:35:08.017" v="2136" actId="478"/>
          <ac:spMkLst>
            <pc:docMk/>
            <pc:sldMk cId="1123178305" sldId="304"/>
            <ac:spMk id="4" creationId="{DF696BFF-4F19-4ED4-9B56-5CB2E8140BC9}"/>
          </ac:spMkLst>
        </pc:spChg>
        <pc:picChg chg="add mod">
          <ac:chgData name="Andy Price" userId="98c5255222843368" providerId="LiveId" clId="{E29CD78A-66C4-4D19-AB7E-DBF9BA8A5F2C}" dt="2019-10-24T14:35:23.234" v="2138" actId="1076"/>
          <ac:picMkLst>
            <pc:docMk/>
            <pc:sldMk cId="1123178305" sldId="304"/>
            <ac:picMk id="5" creationId="{48C74D16-CA84-4D53-A6FC-D1C6910FF24A}"/>
          </ac:picMkLst>
        </pc:picChg>
      </pc:sldChg>
      <pc:sldChg chg="addSp modSp add modAnim modNotes">
        <pc:chgData name="Andy Price" userId="98c5255222843368" providerId="LiveId" clId="{E29CD78A-66C4-4D19-AB7E-DBF9BA8A5F2C}" dt="2019-10-24T14:43:11.213" v="2835" actId="20577"/>
        <pc:sldMkLst>
          <pc:docMk/>
          <pc:sldMk cId="4077786199" sldId="305"/>
        </pc:sldMkLst>
        <pc:spChg chg="mod">
          <ac:chgData name="Andy Price" userId="98c5255222843368" providerId="LiveId" clId="{E29CD78A-66C4-4D19-AB7E-DBF9BA8A5F2C}" dt="2019-10-24T14:40:58.358" v="2489" actId="20577"/>
          <ac:spMkLst>
            <pc:docMk/>
            <pc:sldMk cId="4077786199" sldId="305"/>
            <ac:spMk id="2" creationId="{717CBB12-2183-4444-AF23-80274B28CF0B}"/>
          </ac:spMkLst>
        </pc:spChg>
        <pc:picChg chg="add mod">
          <ac:chgData name="Andy Price" userId="98c5255222843368" providerId="LiveId" clId="{E29CD78A-66C4-4D19-AB7E-DBF9BA8A5F2C}" dt="2019-10-24T14:41:08.170" v="2490"/>
          <ac:picMkLst>
            <pc:docMk/>
            <pc:sldMk cId="4077786199" sldId="305"/>
            <ac:picMk id="3" creationId="{6B65F806-2650-4A40-A13B-6ED56380B50D}"/>
          </ac:picMkLst>
        </pc:picChg>
      </pc:sldChg>
      <pc:sldChg chg="modSp add modNotes">
        <pc:chgData name="Andy Price" userId="98c5255222843368" providerId="LiveId" clId="{E29CD78A-66C4-4D19-AB7E-DBF9BA8A5F2C}" dt="2019-10-24T14:50:01.102" v="3933" actId="20577"/>
        <pc:sldMkLst>
          <pc:docMk/>
          <pc:sldMk cId="2308109156" sldId="306"/>
        </pc:sldMkLst>
        <pc:spChg chg="mod">
          <ac:chgData name="Andy Price" userId="98c5255222843368" providerId="LiveId" clId="{E29CD78A-66C4-4D19-AB7E-DBF9BA8A5F2C}" dt="2019-10-24T14:45:34.058" v="3173" actId="20577"/>
          <ac:spMkLst>
            <pc:docMk/>
            <pc:sldMk cId="2308109156" sldId="306"/>
            <ac:spMk id="2" creationId="{978F01C3-7002-4976-A793-FFCCA0DDE0BB}"/>
          </ac:spMkLst>
        </pc:spChg>
        <pc:spChg chg="mod">
          <ac:chgData name="Andy Price" userId="98c5255222843368" providerId="LiveId" clId="{E29CD78A-66C4-4D19-AB7E-DBF9BA8A5F2C}" dt="2019-10-24T14:49:05.175" v="3769" actId="20577"/>
          <ac:spMkLst>
            <pc:docMk/>
            <pc:sldMk cId="2308109156" sldId="306"/>
            <ac:spMk id="3" creationId="{99233466-4642-4329-B65E-FA0CEC6B44F9}"/>
          </ac:spMkLst>
        </pc:spChg>
      </pc:sldChg>
      <pc:sldChg chg="addSp modSp add modAnim modNotes">
        <pc:chgData name="Andy Price" userId="98c5255222843368" providerId="LiveId" clId="{E29CD78A-66C4-4D19-AB7E-DBF9BA8A5F2C}" dt="2019-10-24T15:01:23.317" v="4276" actId="20577"/>
        <pc:sldMkLst>
          <pc:docMk/>
          <pc:sldMk cId="2558389103" sldId="307"/>
        </pc:sldMkLst>
        <pc:spChg chg="mod">
          <ac:chgData name="Andy Price" userId="98c5255222843368" providerId="LiveId" clId="{E29CD78A-66C4-4D19-AB7E-DBF9BA8A5F2C}" dt="2019-10-24T14:59:40.241" v="4137" actId="20577"/>
          <ac:spMkLst>
            <pc:docMk/>
            <pc:sldMk cId="2558389103" sldId="307"/>
            <ac:spMk id="2" creationId="{1D1559D6-8A29-4657-B5FD-BEDD28D7023F}"/>
          </ac:spMkLst>
        </pc:spChg>
        <pc:picChg chg="add mod">
          <ac:chgData name="Andy Price" userId="98c5255222843368" providerId="LiveId" clId="{E29CD78A-66C4-4D19-AB7E-DBF9BA8A5F2C}" dt="2019-10-24T14:59:53.992" v="4138"/>
          <ac:picMkLst>
            <pc:docMk/>
            <pc:sldMk cId="2558389103" sldId="307"/>
            <ac:picMk id="3" creationId="{264C3EEB-4D89-4D3C-B13C-4289D5EABB19}"/>
          </ac:picMkLst>
        </pc:picChg>
      </pc:sldChg>
      <pc:sldChg chg="modSp add modNotes">
        <pc:chgData name="Andy Price" userId="98c5255222843368" providerId="LiveId" clId="{E29CD78A-66C4-4D19-AB7E-DBF9BA8A5F2C}" dt="2019-10-24T15:20:21.672" v="6234" actId="20577"/>
        <pc:sldMkLst>
          <pc:docMk/>
          <pc:sldMk cId="805810493" sldId="308"/>
        </pc:sldMkLst>
        <pc:spChg chg="mod">
          <ac:chgData name="Andy Price" userId="98c5255222843368" providerId="LiveId" clId="{E29CD78A-66C4-4D19-AB7E-DBF9BA8A5F2C}" dt="2019-10-24T15:06:43.733" v="4381" actId="20577"/>
          <ac:spMkLst>
            <pc:docMk/>
            <pc:sldMk cId="805810493" sldId="308"/>
            <ac:spMk id="2" creationId="{5077C79B-ED00-4732-BE6E-BE3796DDED10}"/>
          </ac:spMkLst>
        </pc:spChg>
        <pc:spChg chg="mod">
          <ac:chgData name="Andy Price" userId="98c5255222843368" providerId="LiveId" clId="{E29CD78A-66C4-4D19-AB7E-DBF9BA8A5F2C}" dt="2019-10-24T15:20:21.672" v="6234" actId="20577"/>
          <ac:spMkLst>
            <pc:docMk/>
            <pc:sldMk cId="805810493" sldId="308"/>
            <ac:spMk id="3" creationId="{DBB6B2FF-E6EC-4F82-B00A-DB0E7AE239B6}"/>
          </ac:spMkLst>
        </pc:spChg>
      </pc:sldChg>
      <pc:sldChg chg="modSp add del">
        <pc:chgData name="Andy Price" userId="98c5255222843368" providerId="LiveId" clId="{E29CD78A-66C4-4D19-AB7E-DBF9BA8A5F2C}" dt="2019-10-24T15:58:26.440" v="7323" actId="2696"/>
        <pc:sldMkLst>
          <pc:docMk/>
          <pc:sldMk cId="456689406" sldId="309"/>
        </pc:sldMkLst>
        <pc:spChg chg="mod">
          <ac:chgData name="Andy Price" userId="98c5255222843368" providerId="LiveId" clId="{E29CD78A-66C4-4D19-AB7E-DBF9BA8A5F2C}" dt="2019-10-24T15:07:16.325" v="4397" actId="20577"/>
          <ac:spMkLst>
            <pc:docMk/>
            <pc:sldMk cId="456689406" sldId="309"/>
            <ac:spMk id="2" creationId="{BE99C24F-11DD-403E-A061-48BDF2B9ABC7}"/>
          </ac:spMkLst>
        </pc:spChg>
        <pc:spChg chg="mod">
          <ac:chgData name="Andy Price" userId="98c5255222843368" providerId="LiveId" clId="{E29CD78A-66C4-4D19-AB7E-DBF9BA8A5F2C}" dt="2019-10-24T15:07:11.977" v="4385"/>
          <ac:spMkLst>
            <pc:docMk/>
            <pc:sldMk cId="456689406" sldId="309"/>
            <ac:spMk id="3" creationId="{0E730DA7-0E4F-4404-AE70-0CD72B43C567}"/>
          </ac:spMkLst>
        </pc:spChg>
      </pc:sldChg>
      <pc:sldChg chg="modSp add modNotes">
        <pc:chgData name="Andy Price" userId="98c5255222843368" providerId="LiveId" clId="{E29CD78A-66C4-4D19-AB7E-DBF9BA8A5F2C}" dt="2019-10-24T15:18:49.844" v="5931" actId="20577"/>
        <pc:sldMkLst>
          <pc:docMk/>
          <pc:sldMk cId="1646111516" sldId="310"/>
        </pc:sldMkLst>
        <pc:spChg chg="mod">
          <ac:chgData name="Andy Price" userId="98c5255222843368" providerId="LiveId" clId="{E29CD78A-66C4-4D19-AB7E-DBF9BA8A5F2C}" dt="2019-10-24T15:09:39.541" v="4757" actId="20577"/>
          <ac:spMkLst>
            <pc:docMk/>
            <pc:sldMk cId="1646111516" sldId="310"/>
            <ac:spMk id="2" creationId="{5D7131A4-C608-49D9-9D3B-A30FAE8269B9}"/>
          </ac:spMkLst>
        </pc:spChg>
        <pc:spChg chg="mod">
          <ac:chgData name="Andy Price" userId="98c5255222843368" providerId="LiveId" clId="{E29CD78A-66C4-4D19-AB7E-DBF9BA8A5F2C}" dt="2019-10-24T15:15:26.125" v="5157" actId="20577"/>
          <ac:spMkLst>
            <pc:docMk/>
            <pc:sldMk cId="1646111516" sldId="310"/>
            <ac:spMk id="3" creationId="{2EB5D945-A886-4B34-89DA-7E9C3E063693}"/>
          </ac:spMkLst>
        </pc:spChg>
      </pc:sldChg>
      <pc:sldChg chg="addSp modSp add del">
        <pc:chgData name="Andy Price" userId="98c5255222843368" providerId="LiveId" clId="{E29CD78A-66C4-4D19-AB7E-DBF9BA8A5F2C}" dt="2019-10-25T13:40:15.458" v="22165" actId="2696"/>
        <pc:sldMkLst>
          <pc:docMk/>
          <pc:sldMk cId="3678978522" sldId="311"/>
        </pc:sldMkLst>
        <pc:spChg chg="mod">
          <ac:chgData name="Andy Price" userId="98c5255222843368" providerId="LiveId" clId="{E29CD78A-66C4-4D19-AB7E-DBF9BA8A5F2C}" dt="2019-10-24T15:37:23.922" v="6248" actId="20577"/>
          <ac:spMkLst>
            <pc:docMk/>
            <pc:sldMk cId="3678978522" sldId="311"/>
            <ac:spMk id="2" creationId="{52EF4FB3-5D24-405E-999C-548555920591}"/>
          </ac:spMkLst>
        </pc:spChg>
        <pc:graphicFrameChg chg="add mod">
          <ac:chgData name="Andy Price" userId="98c5255222843368" providerId="LiveId" clId="{E29CD78A-66C4-4D19-AB7E-DBF9BA8A5F2C}" dt="2019-10-24T15:42:52.974" v="6266" actId="1076"/>
          <ac:graphicFrameMkLst>
            <pc:docMk/>
            <pc:sldMk cId="3678978522" sldId="311"/>
            <ac:graphicFrameMk id="3" creationId="{32F3AB1E-4D96-4B07-B980-92BAB12BC494}"/>
          </ac:graphicFrameMkLst>
        </pc:graphicFrameChg>
      </pc:sldChg>
      <pc:sldChg chg="addSp delSp modSp add modNotes">
        <pc:chgData name="Andy Price" userId="98c5255222843368" providerId="LiveId" clId="{E29CD78A-66C4-4D19-AB7E-DBF9BA8A5F2C}" dt="2019-10-24T15:58:14.897" v="7322" actId="20577"/>
        <pc:sldMkLst>
          <pc:docMk/>
          <pc:sldMk cId="2988141548" sldId="312"/>
        </pc:sldMkLst>
        <pc:spChg chg="mod">
          <ac:chgData name="Andy Price" userId="98c5255222843368" providerId="LiveId" clId="{E29CD78A-66C4-4D19-AB7E-DBF9BA8A5F2C}" dt="2019-10-24T15:42:59.325" v="6278" actId="20577"/>
          <ac:spMkLst>
            <pc:docMk/>
            <pc:sldMk cId="2988141548" sldId="312"/>
            <ac:spMk id="2" creationId="{C70BDCFF-B857-431A-BA57-F99E433EEDFB}"/>
          </ac:spMkLst>
        </pc:spChg>
        <pc:spChg chg="add mod">
          <ac:chgData name="Andy Price" userId="98c5255222843368" providerId="LiveId" clId="{E29CD78A-66C4-4D19-AB7E-DBF9BA8A5F2C}" dt="2019-10-24T15:53:13.975" v="6723" actId="164"/>
          <ac:spMkLst>
            <pc:docMk/>
            <pc:sldMk cId="2988141548" sldId="312"/>
            <ac:spMk id="3" creationId="{152830BB-4E01-4A70-B11E-2074876EE76F}"/>
          </ac:spMkLst>
        </pc:spChg>
        <pc:spChg chg="add mod">
          <ac:chgData name="Andy Price" userId="98c5255222843368" providerId="LiveId" clId="{E29CD78A-66C4-4D19-AB7E-DBF9BA8A5F2C}" dt="2019-10-24T15:53:17.511" v="6724" actId="164"/>
          <ac:spMkLst>
            <pc:docMk/>
            <pc:sldMk cId="2988141548" sldId="312"/>
            <ac:spMk id="4" creationId="{D2800166-FE8D-41A8-AC39-9FE973696AC0}"/>
          </ac:spMkLst>
        </pc:spChg>
        <pc:spChg chg="add mod">
          <ac:chgData name="Andy Price" userId="98c5255222843368" providerId="LiveId" clId="{E29CD78A-66C4-4D19-AB7E-DBF9BA8A5F2C}" dt="2019-10-24T15:53:21.773" v="6725" actId="164"/>
          <ac:spMkLst>
            <pc:docMk/>
            <pc:sldMk cId="2988141548" sldId="312"/>
            <ac:spMk id="5" creationId="{6F0D4739-7D5E-4FA8-BBC4-93FC34B9AC93}"/>
          </ac:spMkLst>
        </pc:spChg>
        <pc:spChg chg="add mod">
          <ac:chgData name="Andy Price" userId="98c5255222843368" providerId="LiveId" clId="{E29CD78A-66C4-4D19-AB7E-DBF9BA8A5F2C}" dt="2019-10-24T15:53:25.358" v="6726" actId="164"/>
          <ac:spMkLst>
            <pc:docMk/>
            <pc:sldMk cId="2988141548" sldId="312"/>
            <ac:spMk id="6" creationId="{E1E0E036-E54C-4EEA-A9F3-65BEA77FC1C6}"/>
          </ac:spMkLst>
        </pc:spChg>
        <pc:spChg chg="add mod">
          <ac:chgData name="Andy Price" userId="98c5255222843368" providerId="LiveId" clId="{E29CD78A-66C4-4D19-AB7E-DBF9BA8A5F2C}" dt="2019-10-24T15:53:13.975" v="6723" actId="164"/>
          <ac:spMkLst>
            <pc:docMk/>
            <pc:sldMk cId="2988141548" sldId="312"/>
            <ac:spMk id="7" creationId="{326882B9-E010-4B04-B5B4-0CB350F37B09}"/>
          </ac:spMkLst>
        </pc:spChg>
        <pc:spChg chg="add mod">
          <ac:chgData name="Andy Price" userId="98c5255222843368" providerId="LiveId" clId="{E29CD78A-66C4-4D19-AB7E-DBF9BA8A5F2C}" dt="2019-10-24T15:53:17.511" v="6724" actId="164"/>
          <ac:spMkLst>
            <pc:docMk/>
            <pc:sldMk cId="2988141548" sldId="312"/>
            <ac:spMk id="8" creationId="{F7C7BF62-108F-4DFA-9E63-F021B153E839}"/>
          </ac:spMkLst>
        </pc:spChg>
        <pc:spChg chg="add mod">
          <ac:chgData name="Andy Price" userId="98c5255222843368" providerId="LiveId" clId="{E29CD78A-66C4-4D19-AB7E-DBF9BA8A5F2C}" dt="2019-10-24T15:53:21.773" v="6725" actId="164"/>
          <ac:spMkLst>
            <pc:docMk/>
            <pc:sldMk cId="2988141548" sldId="312"/>
            <ac:spMk id="9" creationId="{77817164-B8FA-43C5-B25E-B8B0B9A91E6D}"/>
          </ac:spMkLst>
        </pc:spChg>
        <pc:spChg chg="add mod">
          <ac:chgData name="Andy Price" userId="98c5255222843368" providerId="LiveId" clId="{E29CD78A-66C4-4D19-AB7E-DBF9BA8A5F2C}" dt="2019-10-24T15:53:25.358" v="6726" actId="164"/>
          <ac:spMkLst>
            <pc:docMk/>
            <pc:sldMk cId="2988141548" sldId="312"/>
            <ac:spMk id="10" creationId="{33B45387-B2EB-4BD3-8A5B-2F25F74D325E}"/>
          </ac:spMkLst>
        </pc:spChg>
        <pc:spChg chg="add del">
          <ac:chgData name="Andy Price" userId="98c5255222843368" providerId="LiveId" clId="{E29CD78A-66C4-4D19-AB7E-DBF9BA8A5F2C}" dt="2019-10-24T15:49:07.850" v="6468" actId="478"/>
          <ac:spMkLst>
            <pc:docMk/>
            <pc:sldMk cId="2988141548" sldId="312"/>
            <ac:spMk id="11" creationId="{9324A564-D640-4EDC-A3B7-865A117638B4}"/>
          </ac:spMkLst>
        </pc:spChg>
        <pc:spChg chg="add mod">
          <ac:chgData name="Andy Price" userId="98c5255222843368" providerId="LiveId" clId="{E29CD78A-66C4-4D19-AB7E-DBF9BA8A5F2C}" dt="2019-10-24T15:54:01.674" v="6730" actId="207"/>
          <ac:spMkLst>
            <pc:docMk/>
            <pc:sldMk cId="2988141548" sldId="312"/>
            <ac:spMk id="12" creationId="{EEF86C8E-7313-4694-9055-C64E8BE52EDB}"/>
          </ac:spMkLst>
        </pc:spChg>
        <pc:spChg chg="add mod">
          <ac:chgData name="Andy Price" userId="98c5255222843368" providerId="LiveId" clId="{E29CD78A-66C4-4D19-AB7E-DBF9BA8A5F2C}" dt="2019-10-24T15:53:57.822" v="6729" actId="207"/>
          <ac:spMkLst>
            <pc:docMk/>
            <pc:sldMk cId="2988141548" sldId="312"/>
            <ac:spMk id="13" creationId="{287C1A6A-2AF0-430C-B275-6D245B3BA4E4}"/>
          </ac:spMkLst>
        </pc:spChg>
        <pc:spChg chg="add mod">
          <ac:chgData name="Andy Price" userId="98c5255222843368" providerId="LiveId" clId="{E29CD78A-66C4-4D19-AB7E-DBF9BA8A5F2C}" dt="2019-10-24T15:53:49.723" v="6727" actId="207"/>
          <ac:spMkLst>
            <pc:docMk/>
            <pc:sldMk cId="2988141548" sldId="312"/>
            <ac:spMk id="14" creationId="{4F96E430-BE18-46B5-A4C6-2807616786B1}"/>
          </ac:spMkLst>
        </pc:spChg>
        <pc:spChg chg="add mod">
          <ac:chgData name="Andy Price" userId="98c5255222843368" providerId="LiveId" clId="{E29CD78A-66C4-4D19-AB7E-DBF9BA8A5F2C}" dt="2019-10-24T15:53:54.419" v="6728" actId="207"/>
          <ac:spMkLst>
            <pc:docMk/>
            <pc:sldMk cId="2988141548" sldId="312"/>
            <ac:spMk id="15" creationId="{FF2092E1-87F8-43DA-8F2D-9B4A802BFFE6}"/>
          </ac:spMkLst>
        </pc:spChg>
        <pc:grpChg chg="add mod">
          <ac:chgData name="Andy Price" userId="98c5255222843368" providerId="LiveId" clId="{E29CD78A-66C4-4D19-AB7E-DBF9BA8A5F2C}" dt="2019-10-24T15:54:17.274" v="6769" actId="1035"/>
          <ac:grpSpMkLst>
            <pc:docMk/>
            <pc:sldMk cId="2988141548" sldId="312"/>
            <ac:grpSpMk id="16" creationId="{0D37357C-5146-4DC0-88AC-07DBF1D35FD2}"/>
          </ac:grpSpMkLst>
        </pc:grpChg>
        <pc:grpChg chg="add mod">
          <ac:chgData name="Andy Price" userId="98c5255222843368" providerId="LiveId" clId="{E29CD78A-66C4-4D19-AB7E-DBF9BA8A5F2C}" dt="2019-10-24T15:54:17.274" v="6769" actId="1035"/>
          <ac:grpSpMkLst>
            <pc:docMk/>
            <pc:sldMk cId="2988141548" sldId="312"/>
            <ac:grpSpMk id="17" creationId="{423AC1D4-CA99-45AC-B6FE-2FB642685C05}"/>
          </ac:grpSpMkLst>
        </pc:grpChg>
        <pc:grpChg chg="add mod">
          <ac:chgData name="Andy Price" userId="98c5255222843368" providerId="LiveId" clId="{E29CD78A-66C4-4D19-AB7E-DBF9BA8A5F2C}" dt="2019-10-24T15:54:17.274" v="6769" actId="1035"/>
          <ac:grpSpMkLst>
            <pc:docMk/>
            <pc:sldMk cId="2988141548" sldId="312"/>
            <ac:grpSpMk id="18" creationId="{4901D6E1-68BE-4B1A-B84A-20EC62267713}"/>
          </ac:grpSpMkLst>
        </pc:grpChg>
        <pc:grpChg chg="add mod">
          <ac:chgData name="Andy Price" userId="98c5255222843368" providerId="LiveId" clId="{E29CD78A-66C4-4D19-AB7E-DBF9BA8A5F2C}" dt="2019-10-24T15:54:17.274" v="6769" actId="1035"/>
          <ac:grpSpMkLst>
            <pc:docMk/>
            <pc:sldMk cId="2988141548" sldId="312"/>
            <ac:grpSpMk id="19" creationId="{70012F28-75E1-4F37-A0D1-64A6DDB56485}"/>
          </ac:grpSpMkLst>
        </pc:grpChg>
      </pc:sldChg>
      <pc:sldChg chg="addSp modSp add modAnim modNotes">
        <pc:chgData name="Andy Price" userId="98c5255222843368" providerId="LiveId" clId="{E29CD78A-66C4-4D19-AB7E-DBF9BA8A5F2C}" dt="2019-10-24T16:02:10.791" v="7549" actId="20577"/>
        <pc:sldMkLst>
          <pc:docMk/>
          <pc:sldMk cId="2567597967" sldId="313"/>
        </pc:sldMkLst>
        <pc:spChg chg="mod">
          <ac:chgData name="Andy Price" userId="98c5255222843368" providerId="LiveId" clId="{E29CD78A-66C4-4D19-AB7E-DBF9BA8A5F2C}" dt="2019-10-24T16:02:10.791" v="7549" actId="20577"/>
          <ac:spMkLst>
            <pc:docMk/>
            <pc:sldMk cId="2567597967" sldId="313"/>
            <ac:spMk id="2" creationId="{F0E41C6E-53E5-42BA-8CA1-6837E0959861}"/>
          </ac:spMkLst>
        </pc:spChg>
        <pc:picChg chg="add mod">
          <ac:chgData name="Andy Price" userId="98c5255222843368" providerId="LiveId" clId="{E29CD78A-66C4-4D19-AB7E-DBF9BA8A5F2C}" dt="2019-10-24T16:00:49.273" v="7355"/>
          <ac:picMkLst>
            <pc:docMk/>
            <pc:sldMk cId="2567597967" sldId="313"/>
            <ac:picMk id="3" creationId="{C7689BA1-4A86-4430-B464-390891B32598}"/>
          </ac:picMkLst>
        </pc:picChg>
      </pc:sldChg>
      <pc:sldChg chg="addSp modSp add modAnim modNotes">
        <pc:chgData name="Andy Price" userId="98c5255222843368" providerId="LiveId" clId="{E29CD78A-66C4-4D19-AB7E-DBF9BA8A5F2C}" dt="2019-10-24T16:17:58.556" v="8455" actId="20577"/>
        <pc:sldMkLst>
          <pc:docMk/>
          <pc:sldMk cId="3864099357" sldId="314"/>
        </pc:sldMkLst>
        <pc:spChg chg="mod">
          <ac:chgData name="Andy Price" userId="98c5255222843368" providerId="LiveId" clId="{E29CD78A-66C4-4D19-AB7E-DBF9BA8A5F2C}" dt="2019-10-24T16:07:31.718" v="7594" actId="20577"/>
          <ac:spMkLst>
            <pc:docMk/>
            <pc:sldMk cId="3864099357" sldId="314"/>
            <ac:spMk id="2" creationId="{8B5ACF4A-5449-492A-8AAF-5795D100960E}"/>
          </ac:spMkLst>
        </pc:spChg>
        <pc:picChg chg="add mod">
          <ac:chgData name="Andy Price" userId="98c5255222843368" providerId="LiveId" clId="{E29CD78A-66C4-4D19-AB7E-DBF9BA8A5F2C}" dt="2019-10-24T16:07:40.913" v="7595"/>
          <ac:picMkLst>
            <pc:docMk/>
            <pc:sldMk cId="3864099357" sldId="314"/>
            <ac:picMk id="3" creationId="{82FFCB08-D029-4A28-BF94-1787E46C64CD}"/>
          </ac:picMkLst>
        </pc:picChg>
      </pc:sldChg>
      <pc:sldChg chg="addSp modSp add modAnim modNotes">
        <pc:chgData name="Andy Price" userId="98c5255222843368" providerId="LiveId" clId="{E29CD78A-66C4-4D19-AB7E-DBF9BA8A5F2C}" dt="2019-10-25T08:53:04.111" v="8635" actId="20577"/>
        <pc:sldMkLst>
          <pc:docMk/>
          <pc:sldMk cId="3272945766" sldId="315"/>
        </pc:sldMkLst>
        <pc:spChg chg="mod">
          <ac:chgData name="Andy Price" userId="98c5255222843368" providerId="LiveId" clId="{E29CD78A-66C4-4D19-AB7E-DBF9BA8A5F2C}" dt="2019-10-25T08:51:13.296" v="8474" actId="20577"/>
          <ac:spMkLst>
            <pc:docMk/>
            <pc:sldMk cId="3272945766" sldId="315"/>
            <ac:spMk id="2" creationId="{6169015C-C7CF-4BA7-BBA4-3A741347BCD1}"/>
          </ac:spMkLst>
        </pc:spChg>
        <pc:picChg chg="add mod">
          <ac:chgData name="Andy Price" userId="98c5255222843368" providerId="LiveId" clId="{E29CD78A-66C4-4D19-AB7E-DBF9BA8A5F2C}" dt="2019-10-25T08:51:23.745" v="8475"/>
          <ac:picMkLst>
            <pc:docMk/>
            <pc:sldMk cId="3272945766" sldId="315"/>
            <ac:picMk id="3" creationId="{62A876BB-CD1E-42A3-A830-7F3649FB2574}"/>
          </ac:picMkLst>
        </pc:picChg>
      </pc:sldChg>
      <pc:sldChg chg="modSp add modNotes">
        <pc:chgData name="Andy Price" userId="98c5255222843368" providerId="LiveId" clId="{E29CD78A-66C4-4D19-AB7E-DBF9BA8A5F2C}" dt="2019-10-25T09:08:39.949" v="10390" actId="20577"/>
        <pc:sldMkLst>
          <pc:docMk/>
          <pc:sldMk cId="1442947746" sldId="316"/>
        </pc:sldMkLst>
        <pc:spChg chg="mod">
          <ac:chgData name="Andy Price" userId="98c5255222843368" providerId="LiveId" clId="{E29CD78A-66C4-4D19-AB7E-DBF9BA8A5F2C}" dt="2019-10-25T08:54:43.349" v="8797" actId="20577"/>
          <ac:spMkLst>
            <pc:docMk/>
            <pc:sldMk cId="1442947746" sldId="316"/>
            <ac:spMk id="2" creationId="{5C0D7C43-C5F8-4146-A67F-4B73AC27017E}"/>
          </ac:spMkLst>
        </pc:spChg>
        <pc:spChg chg="mod">
          <ac:chgData name="Andy Price" userId="98c5255222843368" providerId="LiveId" clId="{E29CD78A-66C4-4D19-AB7E-DBF9BA8A5F2C}" dt="2019-10-25T09:01:28.788" v="9767" actId="20577"/>
          <ac:spMkLst>
            <pc:docMk/>
            <pc:sldMk cId="1442947746" sldId="316"/>
            <ac:spMk id="3" creationId="{B1EE762D-38F8-4C7B-9F6B-AD4D531D8222}"/>
          </ac:spMkLst>
        </pc:spChg>
      </pc:sldChg>
      <pc:sldChg chg="modSp add modNotes">
        <pc:chgData name="Andy Price" userId="98c5255222843368" providerId="LiveId" clId="{E29CD78A-66C4-4D19-AB7E-DBF9BA8A5F2C}" dt="2019-10-25T09:46:19.027" v="12621" actId="20577"/>
        <pc:sldMkLst>
          <pc:docMk/>
          <pc:sldMk cId="4158655063" sldId="317"/>
        </pc:sldMkLst>
        <pc:spChg chg="mod">
          <ac:chgData name="Andy Price" userId="98c5255222843368" providerId="LiveId" clId="{E29CD78A-66C4-4D19-AB7E-DBF9BA8A5F2C}" dt="2019-10-25T09:31:17.333" v="10550" actId="20577"/>
          <ac:spMkLst>
            <pc:docMk/>
            <pc:sldMk cId="4158655063" sldId="317"/>
            <ac:spMk id="2" creationId="{55C87697-5B0B-412C-8259-2C65435F87D6}"/>
          </ac:spMkLst>
        </pc:spChg>
        <pc:spChg chg="mod">
          <ac:chgData name="Andy Price" userId="98c5255222843368" providerId="LiveId" clId="{E29CD78A-66C4-4D19-AB7E-DBF9BA8A5F2C}" dt="2019-10-25T09:33:38.532" v="10928" actId="20577"/>
          <ac:spMkLst>
            <pc:docMk/>
            <pc:sldMk cId="4158655063" sldId="317"/>
            <ac:spMk id="3" creationId="{764B9B72-D1A6-4B88-BD76-33637668CA97}"/>
          </ac:spMkLst>
        </pc:spChg>
      </pc:sldChg>
      <pc:sldChg chg="modSp add modNotes">
        <pc:chgData name="Andy Price" userId="98c5255222843368" providerId="LiveId" clId="{E29CD78A-66C4-4D19-AB7E-DBF9BA8A5F2C}" dt="2019-10-25T09:54:40.245" v="13861" actId="20577"/>
        <pc:sldMkLst>
          <pc:docMk/>
          <pc:sldMk cId="459996458" sldId="318"/>
        </pc:sldMkLst>
        <pc:spChg chg="mod">
          <ac:chgData name="Andy Price" userId="98c5255222843368" providerId="LiveId" clId="{E29CD78A-66C4-4D19-AB7E-DBF9BA8A5F2C}" dt="2019-10-25T09:33:50.049" v="10950" actId="20577"/>
          <ac:spMkLst>
            <pc:docMk/>
            <pc:sldMk cId="459996458" sldId="318"/>
            <ac:spMk id="2" creationId="{7FCB73FB-97D4-4159-BF13-6DD2D322C17C}"/>
          </ac:spMkLst>
        </pc:spChg>
        <pc:spChg chg="mod">
          <ac:chgData name="Andy Price" userId="98c5255222843368" providerId="LiveId" clId="{E29CD78A-66C4-4D19-AB7E-DBF9BA8A5F2C}" dt="2019-10-25T09:47:21.582" v="12818" actId="313"/>
          <ac:spMkLst>
            <pc:docMk/>
            <pc:sldMk cId="459996458" sldId="318"/>
            <ac:spMk id="3" creationId="{D117DD93-961B-41C2-B3E8-28472D4634EC}"/>
          </ac:spMkLst>
        </pc:spChg>
      </pc:sldChg>
      <pc:sldChg chg="modSp add modNotes">
        <pc:chgData name="Andy Price" userId="98c5255222843368" providerId="LiveId" clId="{E29CD78A-66C4-4D19-AB7E-DBF9BA8A5F2C}" dt="2019-10-25T09:57:34.379" v="14473" actId="20577"/>
        <pc:sldMkLst>
          <pc:docMk/>
          <pc:sldMk cId="2796083581" sldId="319"/>
        </pc:sldMkLst>
        <pc:spChg chg="mod">
          <ac:chgData name="Andy Price" userId="98c5255222843368" providerId="LiveId" clId="{E29CD78A-66C4-4D19-AB7E-DBF9BA8A5F2C}" dt="2019-10-25T09:37:25.881" v="11412" actId="20577"/>
          <ac:spMkLst>
            <pc:docMk/>
            <pc:sldMk cId="2796083581" sldId="319"/>
            <ac:spMk id="2" creationId="{9DEB61B1-832E-4AF8-8E07-24B54C42DD38}"/>
          </ac:spMkLst>
        </pc:spChg>
        <pc:spChg chg="mod">
          <ac:chgData name="Andy Price" userId="98c5255222843368" providerId="LiveId" clId="{E29CD78A-66C4-4D19-AB7E-DBF9BA8A5F2C}" dt="2019-10-25T09:40:03.372" v="11666" actId="20577"/>
          <ac:spMkLst>
            <pc:docMk/>
            <pc:sldMk cId="2796083581" sldId="319"/>
            <ac:spMk id="3" creationId="{FD37E66B-E799-4676-85E9-FC0E6961CF15}"/>
          </ac:spMkLst>
        </pc:spChg>
      </pc:sldChg>
      <pc:sldChg chg="modSp add modNotes">
        <pc:chgData name="Andy Price" userId="98c5255222843368" providerId="LiveId" clId="{E29CD78A-66C4-4D19-AB7E-DBF9BA8A5F2C}" dt="2019-10-25T10:02:11.982" v="15348" actId="20577"/>
        <pc:sldMkLst>
          <pc:docMk/>
          <pc:sldMk cId="301177322" sldId="320"/>
        </pc:sldMkLst>
        <pc:spChg chg="mod">
          <ac:chgData name="Andy Price" userId="98c5255222843368" providerId="LiveId" clId="{E29CD78A-66C4-4D19-AB7E-DBF9BA8A5F2C}" dt="2019-10-25T09:40:21.016" v="11681" actId="20577"/>
          <ac:spMkLst>
            <pc:docMk/>
            <pc:sldMk cId="301177322" sldId="320"/>
            <ac:spMk id="2" creationId="{D83C653E-4053-4094-880E-5B04258D79E6}"/>
          </ac:spMkLst>
        </pc:spChg>
        <pc:spChg chg="mod">
          <ac:chgData name="Andy Price" userId="98c5255222843368" providerId="LiveId" clId="{E29CD78A-66C4-4D19-AB7E-DBF9BA8A5F2C}" dt="2019-10-25T10:02:11.982" v="15348" actId="20577"/>
          <ac:spMkLst>
            <pc:docMk/>
            <pc:sldMk cId="301177322" sldId="320"/>
            <ac:spMk id="3" creationId="{C90FDF16-5D8B-49CC-9DC7-04666024C9BE}"/>
          </ac:spMkLst>
        </pc:spChg>
      </pc:sldChg>
      <pc:sldChg chg="addSp delSp modSp add mod setBg setClrOvrMap">
        <pc:chgData name="Andy Price" userId="98c5255222843368" providerId="LiveId" clId="{E29CD78A-66C4-4D19-AB7E-DBF9BA8A5F2C}" dt="2019-10-25T10:03:45.216" v="15472" actId="26606"/>
        <pc:sldMkLst>
          <pc:docMk/>
          <pc:sldMk cId="497198257" sldId="321"/>
        </pc:sldMkLst>
        <pc:spChg chg="mod">
          <ac:chgData name="Andy Price" userId="98c5255222843368" providerId="LiveId" clId="{E29CD78A-66C4-4D19-AB7E-DBF9BA8A5F2C}" dt="2019-10-25T10:03:45.216" v="15472" actId="26606"/>
          <ac:spMkLst>
            <pc:docMk/>
            <pc:sldMk cId="497198257" sldId="321"/>
            <ac:spMk id="2" creationId="{0CC0F282-3B32-4FA9-969B-3A6F0F6C9826}"/>
          </ac:spMkLst>
        </pc:spChg>
        <pc:spChg chg="del">
          <ac:chgData name="Andy Price" userId="98c5255222843368" providerId="LiveId" clId="{E29CD78A-66C4-4D19-AB7E-DBF9BA8A5F2C}" dt="2019-10-25T10:03:31.460" v="15468" actId="478"/>
          <ac:spMkLst>
            <pc:docMk/>
            <pc:sldMk cId="497198257" sldId="321"/>
            <ac:spMk id="3" creationId="{D43299DF-1104-49FB-8F3C-4399DDDF9E70}"/>
          </ac:spMkLst>
        </pc:spChg>
        <pc:spChg chg="add">
          <ac:chgData name="Andy Price" userId="98c5255222843368" providerId="LiveId" clId="{E29CD78A-66C4-4D19-AB7E-DBF9BA8A5F2C}" dt="2019-10-25T10:03:45.216" v="15472" actId="26606"/>
          <ac:spMkLst>
            <pc:docMk/>
            <pc:sldMk cId="497198257" sldId="321"/>
            <ac:spMk id="10" creationId="{1DB7C82F-AB7E-4F0C-B829-FA1B9C415180}"/>
          </ac:spMkLst>
        </pc:spChg>
        <pc:picChg chg="add mod">
          <ac:chgData name="Andy Price" userId="98c5255222843368" providerId="LiveId" clId="{E29CD78A-66C4-4D19-AB7E-DBF9BA8A5F2C}" dt="2019-10-25T10:03:45.216" v="15472" actId="26606"/>
          <ac:picMkLst>
            <pc:docMk/>
            <pc:sldMk cId="497198257" sldId="321"/>
            <ac:picMk id="5" creationId="{B7E2B7A8-CCCB-4768-A375-E4715EC4D3CA}"/>
          </ac:picMkLst>
        </pc:picChg>
      </pc:sldChg>
      <pc:sldChg chg="addSp delSp modSp add mod setBg setClrOvrMap modNotes">
        <pc:chgData name="Andy Price" userId="98c5255222843368" providerId="LiveId" clId="{E29CD78A-66C4-4D19-AB7E-DBF9BA8A5F2C}" dt="2019-10-25T10:32:08.644" v="16083" actId="20577"/>
        <pc:sldMkLst>
          <pc:docMk/>
          <pc:sldMk cId="617026202" sldId="322"/>
        </pc:sldMkLst>
        <pc:spChg chg="mod ord">
          <ac:chgData name="Andy Price" userId="98c5255222843368" providerId="LiveId" clId="{E29CD78A-66C4-4D19-AB7E-DBF9BA8A5F2C}" dt="2019-10-25T10:29:31.571" v="15737" actId="26606"/>
          <ac:spMkLst>
            <pc:docMk/>
            <pc:sldMk cId="617026202" sldId="322"/>
            <ac:spMk id="2" creationId="{7EC4E479-E534-4307-A589-FEF8EA5EB2CC}"/>
          </ac:spMkLst>
        </pc:spChg>
        <pc:spChg chg="mod ord">
          <ac:chgData name="Andy Price" userId="98c5255222843368" providerId="LiveId" clId="{E29CD78A-66C4-4D19-AB7E-DBF9BA8A5F2C}" dt="2019-10-25T10:29:31.571" v="15737" actId="26606"/>
          <ac:spMkLst>
            <pc:docMk/>
            <pc:sldMk cId="617026202" sldId="322"/>
            <ac:spMk id="3" creationId="{575C464B-7521-4777-A231-86B7757B3F7B}"/>
          </ac:spMkLst>
        </pc:spChg>
        <pc:spChg chg="add del">
          <ac:chgData name="Andy Price" userId="98c5255222843368" providerId="LiveId" clId="{E29CD78A-66C4-4D19-AB7E-DBF9BA8A5F2C}" dt="2019-10-25T10:28:28.159" v="15673" actId="26606"/>
          <ac:spMkLst>
            <pc:docMk/>
            <pc:sldMk cId="617026202" sldId="322"/>
            <ac:spMk id="12" creationId="{2C6A2225-94AF-4BC4-98F4-77746E7B10A9}"/>
          </ac:spMkLst>
        </pc:spChg>
        <pc:spChg chg="add del">
          <ac:chgData name="Andy Price" userId="98c5255222843368" providerId="LiveId" clId="{E29CD78A-66C4-4D19-AB7E-DBF9BA8A5F2C}" dt="2019-10-25T10:28:28.159" v="15673" actId="26606"/>
          <ac:spMkLst>
            <pc:docMk/>
            <pc:sldMk cId="617026202" sldId="322"/>
            <ac:spMk id="14" creationId="{648F5915-2CE1-4F74-88C5-D4366893D2DF}"/>
          </ac:spMkLst>
        </pc:spChg>
        <pc:spChg chg="add del">
          <ac:chgData name="Andy Price" userId="98c5255222843368" providerId="LiveId" clId="{E29CD78A-66C4-4D19-AB7E-DBF9BA8A5F2C}" dt="2019-10-25T10:28:30.013" v="15675" actId="26606"/>
          <ac:spMkLst>
            <pc:docMk/>
            <pc:sldMk cId="617026202" sldId="322"/>
            <ac:spMk id="16" creationId="{37FEB674-D811-4FFE-A878-29D0C0ED18D4}"/>
          </ac:spMkLst>
        </pc:spChg>
        <pc:spChg chg="add del">
          <ac:chgData name="Andy Price" userId="98c5255222843368" providerId="LiveId" clId="{E29CD78A-66C4-4D19-AB7E-DBF9BA8A5F2C}" dt="2019-10-25T10:28:42.824" v="15679" actId="26606"/>
          <ac:spMkLst>
            <pc:docMk/>
            <pc:sldMk cId="617026202" sldId="322"/>
            <ac:spMk id="20" creationId="{CF62D2A7-8207-488C-9F46-316BA81A16C8}"/>
          </ac:spMkLst>
        </pc:spChg>
        <pc:spChg chg="add del">
          <ac:chgData name="Andy Price" userId="98c5255222843368" providerId="LiveId" clId="{E29CD78A-66C4-4D19-AB7E-DBF9BA8A5F2C}" dt="2019-10-25T10:29:31.571" v="15738" actId="26606"/>
          <ac:spMkLst>
            <pc:docMk/>
            <pc:sldMk cId="617026202" sldId="322"/>
            <ac:spMk id="22" creationId="{EB181E26-89C4-4A14-92DE-0F4C4B0E9484}"/>
          </ac:spMkLst>
        </pc:spChg>
        <pc:spChg chg="add del">
          <ac:chgData name="Andy Price" userId="98c5255222843368" providerId="LiveId" clId="{E29CD78A-66C4-4D19-AB7E-DBF9BA8A5F2C}" dt="2019-10-25T10:29:31.571" v="15738" actId="26606"/>
          <ac:spMkLst>
            <pc:docMk/>
            <pc:sldMk cId="617026202" sldId="322"/>
            <ac:spMk id="23" creationId="{13958066-7CBD-4B89-8F46-614C4F28BCF9}"/>
          </ac:spMkLst>
        </pc:spChg>
        <pc:spChg chg="add del">
          <ac:chgData name="Andy Price" userId="98c5255222843368" providerId="LiveId" clId="{E29CD78A-66C4-4D19-AB7E-DBF9BA8A5F2C}" dt="2019-10-25T10:29:24.408" v="15731" actId="26606"/>
          <ac:spMkLst>
            <pc:docMk/>
            <pc:sldMk cId="617026202" sldId="322"/>
            <ac:spMk id="28" creationId="{89AC137A-F7D0-43CC-A46F-113F475E4806}"/>
          </ac:spMkLst>
        </pc:spChg>
        <pc:spChg chg="add del">
          <ac:chgData name="Andy Price" userId="98c5255222843368" providerId="LiveId" clId="{E29CD78A-66C4-4D19-AB7E-DBF9BA8A5F2C}" dt="2019-10-25T10:29:26.242" v="15733" actId="26606"/>
          <ac:spMkLst>
            <pc:docMk/>
            <pc:sldMk cId="617026202" sldId="322"/>
            <ac:spMk id="30" creationId="{A03E2379-8871-408A-95CE-7AAE8FA53AE5}"/>
          </ac:spMkLst>
        </pc:spChg>
        <pc:spChg chg="add del">
          <ac:chgData name="Andy Price" userId="98c5255222843368" providerId="LiveId" clId="{E29CD78A-66C4-4D19-AB7E-DBF9BA8A5F2C}" dt="2019-10-25T10:29:26.242" v="15733" actId="26606"/>
          <ac:spMkLst>
            <pc:docMk/>
            <pc:sldMk cId="617026202" sldId="322"/>
            <ac:spMk id="31" creationId="{A0BF428C-DA8B-4D99-9930-18F7F91D873D}"/>
          </ac:spMkLst>
        </pc:spChg>
        <pc:spChg chg="add del">
          <ac:chgData name="Andy Price" userId="98c5255222843368" providerId="LiveId" clId="{E29CD78A-66C4-4D19-AB7E-DBF9BA8A5F2C}" dt="2019-10-25T10:29:30.113" v="15735" actId="26606"/>
          <ac:spMkLst>
            <pc:docMk/>
            <pc:sldMk cId="617026202" sldId="322"/>
            <ac:spMk id="33" creationId="{EF9B8DF2-C3F5-49A2-94D2-F7B65A0F1F15}"/>
          </ac:spMkLst>
        </pc:spChg>
        <pc:spChg chg="add">
          <ac:chgData name="Andy Price" userId="98c5255222843368" providerId="LiveId" clId="{E29CD78A-66C4-4D19-AB7E-DBF9BA8A5F2C}" dt="2019-10-25T10:29:31.571" v="15738" actId="26606"/>
          <ac:spMkLst>
            <pc:docMk/>
            <pc:sldMk cId="617026202" sldId="322"/>
            <ac:spMk id="37" creationId="{EB181E26-89C4-4A14-92DE-0F4C4B0E9484}"/>
          </ac:spMkLst>
        </pc:spChg>
        <pc:spChg chg="add">
          <ac:chgData name="Andy Price" userId="98c5255222843368" providerId="LiveId" clId="{E29CD78A-66C4-4D19-AB7E-DBF9BA8A5F2C}" dt="2019-10-25T10:29:31.571" v="15738" actId="26606"/>
          <ac:spMkLst>
            <pc:docMk/>
            <pc:sldMk cId="617026202" sldId="322"/>
            <ac:spMk id="38" creationId="{13958066-7CBD-4B89-8F46-614C4F28BCF9}"/>
          </ac:spMkLst>
        </pc:spChg>
        <pc:picChg chg="add mod ord">
          <ac:chgData name="Andy Price" userId="98c5255222843368" providerId="LiveId" clId="{E29CD78A-66C4-4D19-AB7E-DBF9BA8A5F2C}" dt="2019-10-25T10:29:31.571" v="15737" actId="26606"/>
          <ac:picMkLst>
            <pc:docMk/>
            <pc:sldMk cId="617026202" sldId="322"/>
            <ac:picMk id="5" creationId="{33DCEE0B-D522-49CE-B6CD-F1E711A1A7B8}"/>
          </ac:picMkLst>
        </pc:picChg>
        <pc:picChg chg="add mod ord">
          <ac:chgData name="Andy Price" userId="98c5255222843368" providerId="LiveId" clId="{E29CD78A-66C4-4D19-AB7E-DBF9BA8A5F2C}" dt="2019-10-25T10:29:31.571" v="15737" actId="26606"/>
          <ac:picMkLst>
            <pc:docMk/>
            <pc:sldMk cId="617026202" sldId="322"/>
            <ac:picMk id="7" creationId="{B82A3313-8802-4B91-A2F9-0F83BE6FDAB8}"/>
          </ac:picMkLst>
        </pc:picChg>
        <pc:picChg chg="add del">
          <ac:chgData name="Andy Price" userId="98c5255222843368" providerId="LiveId" clId="{E29CD78A-66C4-4D19-AB7E-DBF9BA8A5F2C}" dt="2019-10-25T10:28:33.081" v="15677" actId="26606"/>
          <ac:picMkLst>
            <pc:docMk/>
            <pc:sldMk cId="617026202" sldId="322"/>
            <ac:picMk id="18" creationId="{22901FED-4FC9-4ED5-8123-C98BCD1616BA}"/>
          </ac:picMkLst>
        </pc:picChg>
        <pc:picChg chg="add del">
          <ac:chgData name="Andy Price" userId="98c5255222843368" providerId="LiveId" clId="{E29CD78A-66C4-4D19-AB7E-DBF9BA8A5F2C}" dt="2019-10-25T10:29:31.571" v="15737" actId="26606"/>
          <ac:picMkLst>
            <pc:docMk/>
            <pc:sldMk cId="617026202" sldId="322"/>
            <ac:picMk id="35" creationId="{22901FED-4FC9-4ED5-8123-C98BCD1616BA}"/>
          </ac:picMkLst>
        </pc:picChg>
      </pc:sldChg>
      <pc:sldChg chg="modSp add modNotes">
        <pc:chgData name="Andy Price" userId="98c5255222843368" providerId="LiveId" clId="{E29CD78A-66C4-4D19-AB7E-DBF9BA8A5F2C}" dt="2019-10-25T10:43:36.099" v="18055" actId="20577"/>
        <pc:sldMkLst>
          <pc:docMk/>
          <pc:sldMk cId="219871237" sldId="323"/>
        </pc:sldMkLst>
        <pc:spChg chg="mod">
          <ac:chgData name="Andy Price" userId="98c5255222843368" providerId="LiveId" clId="{E29CD78A-66C4-4D19-AB7E-DBF9BA8A5F2C}" dt="2019-10-25T10:32:51.127" v="16122" actId="20577"/>
          <ac:spMkLst>
            <pc:docMk/>
            <pc:sldMk cId="219871237" sldId="323"/>
            <ac:spMk id="2" creationId="{E43BE193-DEB0-4D96-A1C4-5929E6485730}"/>
          </ac:spMkLst>
        </pc:spChg>
        <pc:spChg chg="mod">
          <ac:chgData name="Andy Price" userId="98c5255222843368" providerId="LiveId" clId="{E29CD78A-66C4-4D19-AB7E-DBF9BA8A5F2C}" dt="2019-10-25T10:37:48.366" v="16924" actId="20577"/>
          <ac:spMkLst>
            <pc:docMk/>
            <pc:sldMk cId="219871237" sldId="323"/>
            <ac:spMk id="3" creationId="{807396BC-5E53-4818-A1CF-5A1461B9A6D8}"/>
          </ac:spMkLst>
        </pc:spChg>
      </pc:sldChg>
      <pc:sldChg chg="addSp modSp add modNotes">
        <pc:chgData name="Andy Price" userId="98c5255222843368" providerId="LiveId" clId="{E29CD78A-66C4-4D19-AB7E-DBF9BA8A5F2C}" dt="2019-10-25T10:56:16.449" v="20287" actId="20577"/>
        <pc:sldMkLst>
          <pc:docMk/>
          <pc:sldMk cId="2783272998" sldId="324"/>
        </pc:sldMkLst>
        <pc:spChg chg="mod">
          <ac:chgData name="Andy Price" userId="98c5255222843368" providerId="LiveId" clId="{E29CD78A-66C4-4D19-AB7E-DBF9BA8A5F2C}" dt="2019-10-25T10:44:10.599" v="18099" actId="20577"/>
          <ac:spMkLst>
            <pc:docMk/>
            <pc:sldMk cId="2783272998" sldId="324"/>
            <ac:spMk id="2" creationId="{1B245FC9-1ADC-414B-A383-AD0B4B5FD89E}"/>
          </ac:spMkLst>
        </pc:spChg>
        <pc:spChg chg="add mod">
          <ac:chgData name="Andy Price" userId="98c5255222843368" providerId="LiveId" clId="{E29CD78A-66C4-4D19-AB7E-DBF9BA8A5F2C}" dt="2019-10-25T10:47:53.321" v="18844" actId="20577"/>
          <ac:spMkLst>
            <pc:docMk/>
            <pc:sldMk cId="2783272998" sldId="324"/>
            <ac:spMk id="3" creationId="{647A1875-7CFD-4845-9CA0-8486D93F0CEF}"/>
          </ac:spMkLst>
        </pc:spChg>
      </pc:sldChg>
      <pc:sldChg chg="modSp add modNotes">
        <pc:chgData name="Andy Price" userId="98c5255222843368" providerId="LiveId" clId="{E29CD78A-66C4-4D19-AB7E-DBF9BA8A5F2C}" dt="2019-10-25T11:01:33.432" v="21336" actId="20577"/>
        <pc:sldMkLst>
          <pc:docMk/>
          <pc:sldMk cId="1895323149" sldId="325"/>
        </pc:sldMkLst>
        <pc:spChg chg="mod">
          <ac:chgData name="Andy Price" userId="98c5255222843368" providerId="LiveId" clId="{E29CD78A-66C4-4D19-AB7E-DBF9BA8A5F2C}" dt="2019-10-25T10:48:25.115" v="18855" actId="20577"/>
          <ac:spMkLst>
            <pc:docMk/>
            <pc:sldMk cId="1895323149" sldId="325"/>
            <ac:spMk id="2" creationId="{1B245FC9-1ADC-414B-A383-AD0B4B5FD89E}"/>
          </ac:spMkLst>
        </pc:spChg>
        <pc:spChg chg="mod">
          <ac:chgData name="Andy Price" userId="98c5255222843368" providerId="LiveId" clId="{E29CD78A-66C4-4D19-AB7E-DBF9BA8A5F2C}" dt="2019-10-25T10:58:38.999" v="20647" actId="20577"/>
          <ac:spMkLst>
            <pc:docMk/>
            <pc:sldMk cId="1895323149" sldId="325"/>
            <ac:spMk id="3" creationId="{647A1875-7CFD-4845-9CA0-8486D93F0CEF}"/>
          </ac:spMkLst>
        </pc:spChg>
      </pc:sldChg>
      <pc:sldChg chg="addSp modSp add modAnim modNotes">
        <pc:chgData name="Andy Price" userId="98c5255222843368" providerId="LiveId" clId="{E29CD78A-66C4-4D19-AB7E-DBF9BA8A5F2C}" dt="2019-10-25T13:27:23.599" v="22038" actId="20577"/>
        <pc:sldMkLst>
          <pc:docMk/>
          <pc:sldMk cId="3717801739" sldId="326"/>
        </pc:sldMkLst>
        <pc:spChg chg="mod">
          <ac:chgData name="Andy Price" userId="98c5255222843368" providerId="LiveId" clId="{E29CD78A-66C4-4D19-AB7E-DBF9BA8A5F2C}" dt="2019-10-25T13:23:04.182" v="21366" actId="5793"/>
          <ac:spMkLst>
            <pc:docMk/>
            <pc:sldMk cId="3717801739" sldId="326"/>
            <ac:spMk id="2" creationId="{B14B4929-47D6-4BAB-B489-3EF476C0D53F}"/>
          </ac:spMkLst>
        </pc:spChg>
        <pc:picChg chg="add mod">
          <ac:chgData name="Andy Price" userId="98c5255222843368" providerId="LiveId" clId="{E29CD78A-66C4-4D19-AB7E-DBF9BA8A5F2C}" dt="2019-10-25T13:23:14.535" v="21367"/>
          <ac:picMkLst>
            <pc:docMk/>
            <pc:sldMk cId="3717801739" sldId="326"/>
            <ac:picMk id="3" creationId="{D2340A72-B4F4-4300-A98E-6D1CE4B1EE7F}"/>
          </ac:picMkLst>
        </pc:picChg>
      </pc:sldChg>
      <pc:sldChg chg="addSp delSp modSp add del modNotes">
        <pc:chgData name="Andy Price" userId="98c5255222843368" providerId="LiveId" clId="{E29CD78A-66C4-4D19-AB7E-DBF9BA8A5F2C}" dt="2019-10-25T13:36:47.569" v="22159" actId="2696"/>
        <pc:sldMkLst>
          <pc:docMk/>
          <pc:sldMk cId="723384110" sldId="327"/>
        </pc:sldMkLst>
        <pc:spChg chg="mod">
          <ac:chgData name="Andy Price" userId="98c5255222843368" providerId="LiveId" clId="{E29CD78A-66C4-4D19-AB7E-DBF9BA8A5F2C}" dt="2019-10-25T13:36:40.949" v="22157" actId="20577"/>
          <ac:spMkLst>
            <pc:docMk/>
            <pc:sldMk cId="723384110" sldId="327"/>
            <ac:spMk id="2" creationId="{0A7C866E-CF9A-47DE-8873-D18B57DB05E5}"/>
          </ac:spMkLst>
        </pc:spChg>
        <pc:picChg chg="add del mod">
          <ac:chgData name="Andy Price" userId="98c5255222843368" providerId="LiveId" clId="{E29CD78A-66C4-4D19-AB7E-DBF9BA8A5F2C}" dt="2019-10-25T13:36:23.342" v="22142" actId="478"/>
          <ac:picMkLst>
            <pc:docMk/>
            <pc:sldMk cId="723384110" sldId="327"/>
            <ac:picMk id="4" creationId="{27998BA6-EC6E-4146-BEEF-252335540336}"/>
          </ac:picMkLst>
        </pc:picChg>
        <pc:picChg chg="add del mod">
          <ac:chgData name="Andy Price" userId="98c5255222843368" providerId="LiveId" clId="{E29CD78A-66C4-4D19-AB7E-DBF9BA8A5F2C}" dt="2019-10-25T13:36:43.076" v="22158" actId="478"/>
          <ac:picMkLst>
            <pc:docMk/>
            <pc:sldMk cId="723384110" sldId="327"/>
            <ac:picMk id="6" creationId="{7FFD22D2-B9BD-42D4-A5B3-9B11A2A461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31/05/2020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‹Nº›</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sección de la presentación analiza el alcance del problema de seguridad vial en todo el mundo.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Vídeo de introducción que destaca el verdadero alcance del problema de seguridad vial en todo el mundo.</a:t>
            </a:r>
          </a:p>
          <a:p>
            <a:endParaRPr lang="es-ES" dirty="0"/>
          </a:p>
          <a:p>
            <a:r>
              <a:rPr lang="es-ES" dirty="0"/>
              <a:t>Destaca algunos hechos y cifras, y habla sobre los Objetivos de Desarrollo Sostenible como marco para que los gobiernos los utilicen para ayudar a mejorar la seguridad vial.</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respalda parte de la información del video y destaca dónde está la magnitud del problema en términos de países de bajos y medianos ingresos y también el problema con los usuarios vulnerables de la carretera: peatones, motociclistas y ciclistas.</a:t>
            </a:r>
          </a:p>
          <a:p>
            <a:endParaRPr lang="en-GB" dirty="0"/>
          </a:p>
          <a:p>
            <a:r>
              <a:rPr lang="es-ES" dirty="0"/>
              <a:t>Recuerde a los conductores que comparten la vía con usuarios vulnerables y que deben tener especial cuidado para evitar verse involucrados en accidentes que involucren a un peatón, ciclista o motociclista.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mapa de calor que indica dónde ocurren las muertes en la carretera (cuanto más oscuro es el color, mayor es el número de muertes por cada 100 000 habitantes), le ayuda a ver dónde se encuentran los problemas en los países donde está operando.</a:t>
            </a:r>
            <a:endParaRPr lang="en-GB" dirty="0"/>
          </a:p>
          <a:p>
            <a:endParaRPr lang="en-GB" dirty="0"/>
          </a:p>
          <a:p>
            <a:r>
              <a:rPr lang="es-ES" dirty="0"/>
              <a:t>Utilice este enlace para ver la situación en los países donde conducen sus conductores:</a:t>
            </a:r>
          </a:p>
          <a:p>
            <a:r>
              <a:rPr lang="en-GB" dirty="0"/>
              <a:t> </a:t>
            </a:r>
            <a:r>
              <a:rPr lang="en-GB" dirty="0">
                <a:hlinkClick r:id="rId3"/>
              </a:rPr>
              <a:t>https://www.grsproadsafety.org/resources/global-crash-data/</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velocidad inadecuada es una de las principales razones por las que se producen accidentes.</a:t>
            </a:r>
          </a:p>
          <a:p>
            <a:endParaRPr lang="es-ES" dirty="0"/>
          </a:p>
          <a:p>
            <a:r>
              <a:rPr lang="es-ES" dirty="0"/>
              <a:t>Abra una discusión sobre exceso de velocidad y pregunte algunas de las razones por las cuales los conductores aceleran.</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357008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la importancia de los límites de velocidad más bajos.</a:t>
            </a:r>
          </a:p>
          <a:p>
            <a:endParaRPr lang="en-GB" dirty="0"/>
          </a:p>
          <a:p>
            <a:r>
              <a:rPr lang="es-ES" dirty="0"/>
              <a:t>Concéntrese en el hecho de que una reducción del 5% en la velocidad significa una reducción del 30% en los accidentes.</a:t>
            </a:r>
          </a:p>
          <a:p>
            <a:endParaRPr lang="en-GB" dirty="0"/>
          </a:p>
          <a:p>
            <a:r>
              <a:rPr lang="es-ES" dirty="0"/>
              <a:t>Pregunte si vale la pena conducir con velocidad por cualquier trabajo que estén haciendo. Recuerde que el 52% de las muertes implican a un usuario vulnerable de la vía: un peatón, ciclista o motociclista. Recuerde a los conductores que cuanto más rápido vayan cuando tienen un accidente que implique a uno de estos usuarios de la carretera, más graves serán las consecuencias.</a:t>
            </a:r>
          </a:p>
          <a:p>
            <a:endParaRPr lang="en-GB" dirty="0"/>
          </a:p>
          <a:p>
            <a:r>
              <a:rPr lang="es-ES" dirty="0"/>
              <a:t>Conducir a velocidades seguras, dependiendo de la carretera que utilicen y las condiciones climáticas, es una parte vital de cualquier política de seguridad vial. Debemos destacar a nuestros conductores que el límite de velocidad no es un objetivo, y que en muchas situaciones, como en carreteras congestionadas, con mal tiempo, por la noche, etc., no será seguro conducir al límite de velocidad.</a:t>
            </a:r>
          </a:p>
          <a:p>
            <a:endParaRPr lang="en-GB" dirty="0"/>
          </a:p>
          <a:p>
            <a:r>
              <a:rPr lang="es-ES" dirty="0"/>
              <a:t>Recuerde lo que dice su política sobre exceso de velocidad y las posibles implicaciones para ellos si las autoridades descubren que están superando el límite de ser procesados / multados.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video, del Reino Unido, muestra que a 40 millas por hora (64 km/h) hay un 80% de posibilidades de que un peatón muera en un accidente. A 30 millas por hora (48 km/h) hay un 80% de posibilidades de que un peatón sobreviva a un accidente.</a:t>
            </a:r>
          </a:p>
          <a:p>
            <a:endParaRPr lang="en-GB" dirty="0"/>
          </a:p>
          <a:p>
            <a:r>
              <a:rPr lang="es-ES" dirty="0"/>
              <a:t>Esto demuestra la importancia de conducir respetando o por debajo del límite de velocidad publicado en áreas urbanas.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42400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video de Australia, nos muestra que las personas cometen errores. Solo porque puede ver ese coche esperando en el cruce, no asuma que lo han visto o que han juzgado correctamente lo rápido que viaja.</a:t>
            </a:r>
          </a:p>
          <a:p>
            <a:endParaRPr lang="en-GB" dirty="0"/>
          </a:p>
          <a:p>
            <a:r>
              <a:rPr lang="es-ES" dirty="0"/>
              <a:t>¿Podría detenerse con seguridad si otra persona arrancara?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202032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Un mensaje crítico para todos es no tratar el límite de velocidad como un objetivo.</a:t>
            </a:r>
          </a:p>
          <a:p>
            <a:endParaRPr lang="en-GB" dirty="0"/>
          </a:p>
          <a:p>
            <a:r>
              <a:rPr lang="es-ES" dirty="0"/>
              <a:t>Pídales a todos ejemplos de sus viajes diarios donde no sea seguro viajar con el límite de velocidad establecido. Use su conocimiento sobre sus trabajos / rutas / entorno de trabajo para dar ejemplos específicos.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7061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Revise esta lista, enfocándose en lo que es apropiado para los vehículos que sabe que utilizan los conductores.</a:t>
            </a:r>
          </a:p>
          <a:p>
            <a:endParaRPr lang="en-GB" dirty="0"/>
          </a:p>
          <a:p>
            <a:r>
              <a:rPr lang="es-ES" dirty="0"/>
              <a:t>Pregúnteles si tienen otros consejos para controlar su velocidad.</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122652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637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el tema de la conducción bajo los efectos del alcohol a nivel mundial.</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«mañana siguiente» es un momento especialmente peligroso, ya que incluso si todavía hay alcohol en el torrente sanguíneo, el conductor se despierta y no se siente borracho, PERO todavía se verá afectado.</a:t>
            </a:r>
          </a:p>
          <a:p>
            <a:endParaRPr lang="en-GB" dirty="0"/>
          </a:p>
          <a:p>
            <a:r>
              <a:rPr lang="es-ES" dirty="0"/>
              <a:t>Lo único que elimina el alcohol del tiempo es el TIEMPO.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11749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Utilice esta diapositiva para ayudar a las personas a calcular cuánto beben normalmente y a cuántas unidades equivale.</a:t>
            </a:r>
          </a:p>
          <a:p>
            <a:endParaRPr lang="en-GB" dirty="0"/>
          </a:p>
          <a:p>
            <a:r>
              <a:rPr lang="es-ES" dirty="0"/>
              <a:t>Coja algunas bebidas locales populares, vea su graduación y volumen habituales, y utilícelos para calcular cuántas unidades contiene cada bebida.</a:t>
            </a:r>
          </a:p>
          <a:p>
            <a:endParaRPr lang="en-GB" dirty="0"/>
          </a:p>
          <a:p>
            <a:r>
              <a:rPr lang="es-ES" dirty="0"/>
              <a:t>Todos tienen una tolerancia diferente al alcohol, por lo que debe tener esto en cuenta al impartir la formación. Lo que es mucho alcohol para una persona podría no serlo para otra persona.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4033697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diapositiva muestra el efecto que las drogas tienen en los conductores.</a:t>
            </a:r>
          </a:p>
          <a:p>
            <a:endParaRPr lang="en-GB" dirty="0"/>
          </a:p>
          <a:p>
            <a:r>
              <a:rPr lang="es-ES" dirty="0"/>
              <a:t>Debe adaptar esta diapositiva a sus políticas y procedimientos sobre el uso de drogas y cuáles son las consecuencias para el empleado.</a:t>
            </a:r>
          </a:p>
          <a:p>
            <a:endParaRPr lang="en-GB" dirty="0"/>
          </a:p>
          <a:p>
            <a:r>
              <a:rPr lang="es-ES" dirty="0"/>
              <a:t>También es importante recordar que algunos medicamentos, tanto los recetados por un médico como los que se pueden comprar en una farmacia, pueden aumentar el riesgo de verse involucrados en un accidente. Si la etiqueta dice, por ejemplo, puede causar somnolencia, no conduzca. Los empleados siempre deben consultar con su médico o farmacéutico si los medicamentos que toman les permiten conducir de manera segura.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136924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es un video impactante del Reino Unido, producido para conmemorar el 50 aniversario de la campaña contra la bebida. Aunque las muertes en la carretera causadas por conductores bajo el efecto del alcohol en el Reino Unido han disminuido significativamente de 1640 en el año 1967 a 230 muertes en 2012, esta película recuerda a los espectadores que una muerte en nuestras carreteras sigue siendo mucho.</a:t>
            </a:r>
          </a:p>
          <a:p>
            <a:endParaRPr lang="en-US" dirty="0"/>
          </a:p>
          <a:p>
            <a:r>
              <a:rPr lang="es-ES" dirty="0"/>
              <a:t>Compare estas cifras con las estadísticas locales.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1453609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423611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se centra en la mayor distracción: el uso de teléfonos / smartphones. Estudios de todo el mundo han demostrado que los conductores que usan el teléfono, ya sea de mano o con manos libres, tienen un riesgo 4 veces mayor de verse involucrados en un accidente.</a:t>
            </a:r>
          </a:p>
          <a:p>
            <a:endParaRPr lang="en-GB" dirty="0"/>
          </a:p>
          <a:p>
            <a:r>
              <a:rPr lang="es-ES" dirty="0"/>
              <a:t>Debe crear conciencia sobre los riesgos que implica y asegurarse de no alentar o respaldar el uso de teléfonos cuando se conduce, y de que nunca llama a un empleado cuando sabe que está conduciendo, y si llama y observa que están conduciendo, finaliza la llamada de inmediato.</a:t>
            </a:r>
          </a:p>
          <a:p>
            <a:endParaRPr lang="en-GB" dirty="0"/>
          </a:p>
          <a:p>
            <a:r>
              <a:rPr lang="es-ES" dirty="0"/>
              <a:t>Recuerde que hay muchas otras cosas que distraen a los conductores: hablar con los pasajeros, comer, beber, el cuidado personal son algunos ejemplos. Debe asegurarse de que el mensaje que envíe a sus conductores sea muy claro: al conducir, todo su enfoque debe estar en la conducción segura y nada más.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es una buena introducción a algunas de las distracciones que deben evitarse al conducir.</a:t>
            </a:r>
          </a:p>
          <a:p>
            <a:endParaRPr lang="es-ES" dirty="0"/>
          </a:p>
          <a:p>
            <a:r>
              <a:rPr lang="es-ES" dirty="0"/>
              <a:t>Pregúnteles qué les distrae al conducir.</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2808800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es un anuncio de cine utilizado para demostrar el efecto de distracción al contestar / mirar un teléfono.</a:t>
            </a:r>
          </a:p>
          <a:p>
            <a:endParaRPr lang="es-ES" dirty="0"/>
          </a:p>
          <a:p>
            <a:r>
              <a:rPr lang="es-ES" dirty="0"/>
              <a:t>Estudios de todo el mundo muestran que los conductores que usan un teléfono, ya sea de mano o con manos libres, corren un riesgo 4 veces mayor de verse involucrados en un accidente. Alguien que tiene una conversación telefónica con manos libres tiene tiempos de reacción similares a los de un conductor que supera 2-3 veces el límite legal.</a:t>
            </a:r>
          </a:p>
          <a:p>
            <a:endParaRPr lang="en-GB" dirty="0"/>
          </a:p>
          <a:p>
            <a:r>
              <a:rPr lang="es-ES" dirty="0"/>
              <a:t>Obviamente, nunca debe usar su smartphone para enviar mensajes de texto, correos electrónicos, en redes sociales, etc.</a:t>
            </a:r>
          </a:p>
          <a:p>
            <a:endParaRPr lang="en-GB" dirty="0"/>
          </a:p>
          <a:p>
            <a:r>
              <a:rPr lang="es-ES" dirty="0"/>
              <a:t>Adapte esto a su política sobre el uso de teléfonos al conducir y cuáles son las consecuencias del incumplimiento.</a:t>
            </a:r>
          </a:p>
          <a:p>
            <a:endParaRPr lang="en-GB" dirty="0"/>
          </a:p>
          <a:p>
            <a:r>
              <a:rPr lang="es-ES" dirty="0"/>
              <a:t>Lo mejor que puede hacer es poner su teléfono fuera del alcance mientras conduce y actualizar su buzón de voz para decir que puede que esté conduciendo, por lo que no sería seguro atender la llamada.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51949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3504627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video es una buena introducción a los riesgos de conducir cuando está cansado, aunque hecho de una manera con la que las personas puedan identificarse.</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3897693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los riesgos asociados con la fatiga / conducción cuando está cansado.</a:t>
            </a:r>
          </a:p>
          <a:p>
            <a:endParaRPr lang="es-ES" dirty="0"/>
          </a:p>
          <a:p>
            <a:r>
              <a:rPr lang="es-ES" dirty="0"/>
              <a:t>El aumento del riesgo de accidentes y la comparación con la conducción bajo los efectos del alcohol son los hechos interesantes a destacar aquí.</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Los empleados nunca deben comenzar un viaje si se sienten cansados. Es vital que, en viajes más largos, se tomen descansos suficientes. No use cafeína (ni ningún otro estimulante) como una forma de contener la fatiga; estos son una solución a corto plazo y NO un sustituto de una buena planificación y de dormir lo suficiente.</a:t>
            </a:r>
          </a:p>
          <a:p>
            <a:endParaRPr lang="en-GB" dirty="0"/>
          </a:p>
          <a:p>
            <a:r>
              <a:rPr lang="es-ES" dirty="0"/>
              <a:t>Las circunstancias personales / la vida familiar de un empleado pueden influir en la duración y la calidad del sueño que reciben, por lo que deben asumir la responsabilidad de garantizar que lleguen al trabajo descansados.</a:t>
            </a:r>
          </a:p>
          <a:p>
            <a:endParaRPr lang="en-GB" dirty="0"/>
          </a:p>
          <a:p>
            <a:r>
              <a:rPr lang="es-ES" dirty="0"/>
              <a:t>Nunca conduzca entre las 02:00 y las 06:00 y, si es posible, evite conducir entre las 14:00 y las 16:00. Los ritmos naturales del cuerpo promueven la somnolencia en estos momentos y aumentarán el riesgo de accidentes. La caída de la tarde en nuestros relojes corporales empeora después de las comidas pesadas, así que almuerce ligero si conduce por la tarde.</a:t>
            </a:r>
          </a:p>
          <a:p>
            <a:endParaRPr lang="en-GB" dirty="0"/>
          </a:p>
          <a:p>
            <a:r>
              <a:rPr lang="es-ES" dirty="0"/>
              <a:t>Los conductores que sufren de apnea del sueño tendrán un sueño de baja calidad y deben recibir tratamiento antes de que se les permita conducir.</a:t>
            </a:r>
          </a:p>
          <a:p>
            <a:endParaRPr lang="en-GB" dirty="0"/>
          </a:p>
          <a:p>
            <a:r>
              <a:rPr lang="es-ES" dirty="0"/>
              <a:t>Cosas que NO funcionan: abrir la ventana, subir el aire acondicionado, escuchar música a todo volumen.</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206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módulo ofrece algunos consejos sobre cómo lidiar con condiciones climáticas adversas: lluvias fuertes/inundaciones, hielo y nieve, y niebla.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2408894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Preguntarse si el viaje es absolutamente necesario es la pregunta más importante. Los conductores nunca deben suponer que tienen que hacer el viaje, de lo contrario se meterán en problemas con su gerente. Consulte aquí las políticas y procedimientos que tiene implementados.</a:t>
            </a:r>
          </a:p>
          <a:p>
            <a:endParaRPr lang="en-GB" dirty="0"/>
          </a:p>
          <a:p>
            <a:r>
              <a:rPr lang="es-ES" dirty="0"/>
              <a:t>Asegurarse de que el vehículo esté equipado adecuadamente para el viaje es otro consejo vital: a menudo es demasiado tarde para hacerlo si se encuentra con mal tiempo durante un viaje.</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1999034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Asegúrese de poder ver y ser visto: esto implica encender los faros delanteros y también asegurarse de que todas las ventanas estén despejadas y limpias por dentro y por fuera, especialmente el parabrisas.</a:t>
            </a:r>
          </a:p>
          <a:p>
            <a:endParaRPr lang="en-GB" dirty="0"/>
          </a:p>
          <a:p>
            <a:r>
              <a:rPr lang="es-ES" dirty="0"/>
              <a:t>El rendimiento de los neumáticos es aún más importante en condiciones climáticas adversas, por lo que deben estar inflados correctamente e, idealmente, tener al menos 3 mm de profundidad de la banda de rodadura.</a:t>
            </a:r>
          </a:p>
          <a:p>
            <a:endParaRPr lang="en-GB" dirty="0"/>
          </a:p>
          <a:p>
            <a:r>
              <a:rPr lang="es-ES" dirty="0"/>
              <a:t>Siempre aumente la distancia de seguridad con el vehículo que se encuentra delante: esta debe ser de al menos 4 segundos (contando desde que el vehículo de delante pasa, por ejemplo, un poste de luz hasta que usted llegue al mismo poste).</a:t>
            </a:r>
          </a:p>
          <a:p>
            <a:endParaRPr lang="en-GB" dirty="0"/>
          </a:p>
          <a:p>
            <a:r>
              <a:rPr lang="es-ES" dirty="0"/>
              <a:t>Si el vehículo comienza deslizarse, entonces la velocidad es demasiado alta. Deje de acelerar, evite virar (ya que el vehículo irá en la dirección de las ruedas una vez que recupere el agarre) y pronto recuperará el control una vez que su velocidad baje.</a:t>
            </a:r>
          </a:p>
          <a:p>
            <a:endParaRPr lang="en-GB" dirty="0"/>
          </a:p>
          <a:p>
            <a:r>
              <a:rPr lang="es-ES" dirty="0"/>
              <a:t>Evite viajar a áreas inundadas, ya que puede quedar atrapado y ponerse en peligro.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46705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Debido al aumento significativo de los riesgos, intente evitar los viajes en estas condiciones, especialmente si las autoridades no han tratado las carreteras / si es la primera nevada de la temporada / si su vehículo no está equipado adecuadamente).</a:t>
            </a:r>
          </a:p>
          <a:p>
            <a:endParaRPr lang="en-GB" dirty="0"/>
          </a:p>
          <a:p>
            <a:r>
              <a:rPr lang="es-ES" dirty="0"/>
              <a:t>Si las autoridades aconsejan no viajar, no realice el viaje.</a:t>
            </a:r>
          </a:p>
          <a:p>
            <a:endParaRPr lang="en-GB" dirty="0"/>
          </a:p>
          <a:p>
            <a:r>
              <a:rPr lang="es-ES" dirty="0"/>
              <a:t>Si el viaje es necesario, la distancia de seguimiento debe aumentarse significativamente. Puede tomar hasta 10 veces más para detenerse en carreteras heladas.</a:t>
            </a:r>
          </a:p>
          <a:p>
            <a:endParaRPr lang="en-GB" dirty="0"/>
          </a:p>
          <a:p>
            <a:r>
              <a:rPr lang="es-ES" dirty="0"/>
              <a:t>Todas las acciones (dirección, frenado y aceleración) deben ser suaves para evitar derrapes</a:t>
            </a:r>
            <a:r>
              <a:rPr lang="en-GB" dirty="0"/>
              <a:t>.</a:t>
            </a:r>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1283806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Asegúrese siempre de que pueda detenerse dentro de la distancia que puede ver delante; con niebla densa, esto puede significar que está conduciendo a ritmo de paseo. En estas condiciones, es más seguro detenerse en un lugar seguro (fuera de la calzada) y esperar a que las condiciones mejoren. Recuerde, debe tener en cuenta su seguridad no solo desde el frente, sino también considerar cómo pueden conducir los conductores que le siguen: el riesgo de choques en la parte trasera aumenta considerablemente en estas condiciones.</a:t>
            </a:r>
          </a:p>
          <a:p>
            <a:endParaRPr lang="en-GB" dirty="0"/>
          </a:p>
          <a:p>
            <a:r>
              <a:rPr lang="es-ES" dirty="0"/>
              <a:t>Evite seguir las luces traseras del vehículo que tiene delante, ya que no hay garantía de que el conductor siga el camino correcto. En cambio, use el borde de la carretera como guía.</a:t>
            </a:r>
          </a:p>
          <a:p>
            <a:endParaRPr lang="en-GB" dirty="0"/>
          </a:p>
          <a:p>
            <a:r>
              <a:rPr lang="es-ES" dirty="0"/>
              <a:t>Para obtener información adicional sobre el tráfico de su alrededor, apague la radio y baje las ventanas. Esto es especialmente importante en los cruces.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3283020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3410271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Pregunte por qué se producen colisiones traseras.</a:t>
            </a:r>
          </a:p>
          <a:p>
            <a:endParaRPr lang="es-ES" dirty="0"/>
          </a:p>
          <a:p>
            <a:r>
              <a:rPr lang="es-ES" dirty="0"/>
              <a:t>Algunas de las razones:</a:t>
            </a:r>
          </a:p>
          <a:p>
            <a:endParaRPr lang="es-ES" dirty="0"/>
          </a:p>
          <a:p>
            <a:pPr marL="171450" indent="-171450">
              <a:buFont typeface="Arial" panose="020B0604020202020204" pitchFamily="34" charset="0"/>
              <a:buChar char="•"/>
            </a:pPr>
            <a:r>
              <a:rPr lang="es-ES" dirty="0"/>
              <a:t>Conducir demasiado rápido</a:t>
            </a:r>
          </a:p>
          <a:p>
            <a:pPr marL="171450" indent="-171450">
              <a:buFont typeface="Arial" panose="020B0604020202020204" pitchFamily="34" charset="0"/>
              <a:buChar char="•"/>
            </a:pPr>
            <a:r>
              <a:rPr lang="es-ES" dirty="0"/>
              <a:t>Conducir demasiado cerca</a:t>
            </a:r>
          </a:p>
          <a:p>
            <a:pPr marL="171450" indent="-171450">
              <a:buFont typeface="Arial" panose="020B0604020202020204" pitchFamily="34" charset="0"/>
              <a:buChar char="•"/>
            </a:pPr>
            <a:r>
              <a:rPr lang="es-ES" dirty="0"/>
              <a:t>Conducir distraído (por ejemplo, el conductor está hablando por teléfono)</a:t>
            </a:r>
          </a:p>
          <a:p>
            <a:pPr marL="171450" indent="-171450">
              <a:buFont typeface="Arial" panose="020B0604020202020204" pitchFamily="34" charset="0"/>
              <a:buChar char="•"/>
            </a:pPr>
            <a:r>
              <a:rPr lang="es-ES" dirty="0"/>
              <a:t>Conducir fatigado (el conductor está cansado y no concentrado)</a:t>
            </a:r>
          </a:p>
          <a:p>
            <a:pPr marL="171450" indent="-171450">
              <a:buFont typeface="Arial" panose="020B0604020202020204" pitchFamily="34" charset="0"/>
              <a:buChar char="•"/>
            </a:pPr>
            <a:r>
              <a:rPr lang="es-ES" dirty="0"/>
              <a:t>Deterioro de la conducción (el conductor está bajo la influencia de bebidas / drogas / medicamentos)</a:t>
            </a:r>
          </a:p>
          <a:p>
            <a:pPr marL="171450" indent="-171450">
              <a:buFont typeface="Arial" panose="020B0604020202020204" pitchFamily="34" charset="0"/>
              <a:buChar char="•"/>
            </a:pPr>
            <a:r>
              <a:rPr lang="es-ES" dirty="0"/>
              <a:t>Hay un defecto del vehículo (por ejemplo, frenos)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59290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Haga hincapié en la importancia de respetar la distancia de seguridad. Una problema típico es que otros conductores seguirán moviéndose en ese espacio, pero ¿importa esto realmente?, ¿y cuánto retrasará en realidad el viaje?</a:t>
            </a:r>
          </a:p>
          <a:p>
            <a:endParaRPr lang="en-GB" dirty="0"/>
          </a:p>
          <a:p>
            <a:r>
              <a:rPr lang="es-ES" dirty="0"/>
              <a:t>Si la persona de detrás va demasiado cerca, disminuya gradualmente la velocidad para aumentar la distancia que tiene con vehículo que tiene delante. Esto proporciona espacio adicional para frenar y le da al siguiente conductor una mejor oportunidad de adelantar. Si es posible, deténgase para dejarlos pasar.</a:t>
            </a:r>
          </a:p>
          <a:p>
            <a:endParaRPr lang="es-ES" dirty="0"/>
          </a:p>
          <a:p>
            <a:r>
              <a:rPr lang="es-ES" dirty="0"/>
              <a:t>Evite usar su teléfono mientras conduce, incluso las llamadas con manos libres significan que tiene los mismos tiempos de reacción que alguien que supera 2-3 veces el límite de alcohol.</a:t>
            </a:r>
          </a:p>
          <a:p>
            <a:endParaRPr lang="en-GB" dirty="0"/>
          </a:p>
          <a:p>
            <a:r>
              <a:rPr lang="es-ES" dirty="0"/>
              <a:t>Preste especial atención a sus neumáticos: deben estar correctamente inflados y tener al menos la profundidad legal mínima de la banda de rodadura, idealmente más (especialmente en condiciones de clima húmedo).</a:t>
            </a:r>
          </a:p>
          <a:p>
            <a:endParaRPr lang="en-GB" dirty="0"/>
          </a:p>
          <a:p>
            <a:r>
              <a:rPr lang="es-ES" dirty="0"/>
              <a:t>Seleccione la tecnología de prevención de accidentes para su vehículo, como AEB (frenado autónomo de emergencia), que a ciertas velocidades ayudará a evitar colisiones traseras si el conductor no reacciona a tiempo para reducir la velocidad o el tráfico de delante está parado.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38686233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36</a:t>
            </a:fld>
            <a:endParaRPr lang="en-GB"/>
          </a:p>
        </p:txBody>
      </p:sp>
    </p:spTree>
    <p:extLst>
      <p:ext uri="{BB962C8B-B14F-4D97-AF65-F5344CB8AC3E}">
        <p14:creationId xmlns:p14="http://schemas.microsoft.com/office/powerpoint/2010/main" val="3352828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Después de una avería, y especialmente un accidente, a veces es difícil pensar racionalmente. Si sigue este consejo, se minimiza la posibilidad de empeorar la situación al tener un incidente secundario.</a:t>
            </a:r>
          </a:p>
          <a:p>
            <a:endParaRPr lang="en-GB" dirty="0"/>
          </a:p>
          <a:p>
            <a:r>
              <a:rPr lang="es-ES" dirty="0"/>
              <a:t>El mayor riesgo cuando hay un vehículo estacionario dentro o fuera de la calzada es que ese vehículo sea golpeado por el tráfico que se aproxima, especialmente en carreteras más rápidas, por lo que este consejo se basa en sacar a todos del vehículo y llegar a una posición de seguridad lo antes posible.</a:t>
            </a:r>
          </a:p>
          <a:p>
            <a:endParaRPr lang="en-GB" dirty="0"/>
          </a:p>
          <a:p>
            <a:r>
              <a:rPr lang="es-ES" dirty="0"/>
              <a:t>Asegúrese de llevar chalecos reflectantes DENTRO de la cabina de pasajeros, y tenga suficientes para todos los ocupantes potenciales del vehículo. No sirve de nada tenerlos en el maletero ya que existe el riesgo de accidente al salir del vehículo para recuperarlos.</a:t>
            </a:r>
          </a:p>
          <a:p>
            <a:endParaRPr lang="en-GB" dirty="0"/>
          </a:p>
          <a:p>
            <a:r>
              <a:rPr lang="es-ES" dirty="0"/>
              <a:t>Al llamar a los servicios de emergencia/servicios de reparación de averías, asegúrese de darles una ubicación exacta.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37</a:t>
            </a:fld>
            <a:endParaRPr lang="en-GB"/>
          </a:p>
        </p:txBody>
      </p:sp>
    </p:spTree>
    <p:extLst>
      <p:ext uri="{BB962C8B-B14F-4D97-AF65-F5344CB8AC3E}">
        <p14:creationId xmlns:p14="http://schemas.microsoft.com/office/powerpoint/2010/main" val="282037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Asegúrese siempre de que usted y sus pasajeros estén en una posición segura.</a:t>
            </a:r>
          </a:p>
          <a:p>
            <a:endParaRPr lang="en-GB" dirty="0"/>
          </a:p>
          <a:p>
            <a:r>
              <a:rPr lang="es-ES" dirty="0"/>
              <a:t>Si ha habido un accidente y otros han resultado heridos, asegúrese de controlar primero su propia seguridad y la seguridad de la escena, antes de intentar ayudar a los demás; no desea empeorar la situación al involucrarse en un accidente secundario.</a:t>
            </a:r>
          </a:p>
          <a:p>
            <a:endParaRPr lang="en-GB" dirty="0"/>
          </a:p>
          <a:p>
            <a:r>
              <a:rPr lang="es-ES" dirty="0"/>
              <a:t>Si no puede llevar su vehículo a una posición segura, solo salga del vehículo si puede estar seguro de que no hay tráfico que se aproxima.</a:t>
            </a:r>
          </a:p>
          <a:p>
            <a:endParaRPr lang="en-GB" dirty="0"/>
          </a:p>
          <a:p>
            <a:r>
              <a:rPr lang="es-ES" dirty="0"/>
              <a:t>Nunca se sienta tentado a realizar reparaciones en la carretera (por ejemplo, cambiar una rueda) ya que el riesgo de verse involucrado en un accidente es demasiado alto. Siempre consiga que un servicio de reparación o un taller lo haga por usted.</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38</a:t>
            </a:fld>
            <a:endParaRPr lang="en-GB"/>
          </a:p>
        </p:txBody>
      </p:sp>
    </p:spTree>
    <p:extLst>
      <p:ext uri="{BB962C8B-B14F-4D97-AF65-F5344CB8AC3E}">
        <p14:creationId xmlns:p14="http://schemas.microsoft.com/office/powerpoint/2010/main" val="36896771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39</a:t>
            </a:fld>
            <a:endParaRPr lang="en-GB"/>
          </a:p>
        </p:txBody>
      </p:sp>
    </p:spTree>
    <p:extLst>
      <p:ext uri="{BB962C8B-B14F-4D97-AF65-F5344CB8AC3E}">
        <p14:creationId xmlns:p14="http://schemas.microsoft.com/office/powerpoint/2010/main" val="4165695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infografía muestra los beneficios de usar el cinturón de seguridad y cómo es la legislación y su aplicación en diferentes países. Concéntrese en la reducción de muertes para los pasajeros de los asientos delanteros Y traseros.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s-ES" dirty="0"/>
              <a:t>Los conductores siempre usan sus cinturones de seguridad, y también deben asegurarse de que todos en el vehículo usen su cinturón de seguridad, independientemente de cualquier obligación legal de hacerlo.</a:t>
            </a:r>
          </a:p>
          <a:p>
            <a:endParaRPr lang="en-GB" dirty="0"/>
          </a:p>
          <a:p>
            <a:r>
              <a:rPr lang="en-GB" dirty="0"/>
              <a:t>E</a:t>
            </a:r>
            <a:r>
              <a:rPr lang="es-ES" dirty="0"/>
              <a:t>l conductor debe asegurarse de que todos los asientos de su vehículo tengan un cinturón de seguridad de 3 puntos.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40</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es un video impactante para recordarles a todos que deben usar su cinturón de seguridad.</a:t>
            </a:r>
          </a:p>
          <a:p>
            <a:endParaRPr lang="en-GB" dirty="0"/>
          </a:p>
          <a:p>
            <a:r>
              <a:rPr lang="es-ES" dirty="0"/>
              <a:t>También discuta la importancia de que todos los pasajeros usen sus cinturones de seguridad: si un pasajero del asiento trasero no usa el cinturón de seguridad, podrían lesionarse a sí mismos y a cualquier persona en los asientos delanteros en caso de accidente.</a:t>
            </a:r>
          </a:p>
          <a:p>
            <a:endParaRPr lang="en-GB" dirty="0"/>
          </a:p>
          <a:p>
            <a:r>
              <a:rPr lang="es-ES" dirty="0"/>
              <a:t>También recuérdeles a todos la importancia de usar el cinturón de seguridad siempre que sean pasajeros en cualquier vehículo, incluidos los taxis.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41</a:t>
            </a:fld>
            <a:endParaRPr lang="en-GB"/>
          </a:p>
        </p:txBody>
      </p:sp>
    </p:spTree>
    <p:extLst>
      <p:ext uri="{BB962C8B-B14F-4D97-AF65-F5344CB8AC3E}">
        <p14:creationId xmlns:p14="http://schemas.microsoft.com/office/powerpoint/2010/main" val="6894690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42</a:t>
            </a:fld>
            <a:endParaRPr lang="en-GB"/>
          </a:p>
        </p:txBody>
      </p:sp>
    </p:spTree>
    <p:extLst>
      <p:ext uri="{BB962C8B-B14F-4D97-AF65-F5344CB8AC3E}">
        <p14:creationId xmlns:p14="http://schemas.microsoft.com/office/powerpoint/2010/main" val="654023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Solo incluya esta diapositiva si tiene empleados que usan motocicletas / ciclomotores / escúter.</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infografía muestra los beneficios de usar el casco y la situación legal en todo el mundo.</a:t>
            </a:r>
          </a:p>
          <a:p>
            <a:r>
              <a:rPr lang="es-ES" dirty="0"/>
              <a:t>Concéntrese en la reducción de muertes y lesiones graves mediante el uso de casco.</a:t>
            </a:r>
          </a:p>
          <a:p>
            <a:endParaRPr lang="en-GB" dirty="0"/>
          </a:p>
          <a:p>
            <a:r>
              <a:rPr lang="es-ES" dirty="0"/>
              <a:t>Independientemente de las leyes locales en los países donde está operando, debe asegurarse de que los empleados siempre usen un casco aprobado, y de que esté siempre correctamente ajustado.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43</a:t>
            </a:fld>
            <a:endParaRPr lang="en-GB"/>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‹Nº›</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4.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normAutofit fontScale="90000"/>
          </a:bodyPr>
          <a:lstStyle/>
          <a:p>
            <a:pPr algn="ctr"/>
            <a:r>
              <a:rPr lang="en-GB" dirty="0"/>
              <a:t>Plantilla de </a:t>
            </a:r>
            <a:r>
              <a:rPr lang="en-GB" dirty="0" err="1"/>
              <a:t>Presentación</a:t>
            </a:r>
            <a:br>
              <a:rPr lang="en-GB" dirty="0"/>
            </a:br>
            <a:r>
              <a:rPr lang="en-GB" dirty="0" err="1"/>
              <a:t>Presentaciones</a:t>
            </a:r>
            <a:r>
              <a:rPr lang="en-GB" dirty="0"/>
              <a:t> de las </a:t>
            </a:r>
            <a:r>
              <a:rPr lang="en-GB" dirty="0" err="1"/>
              <a:t>herramientas</a:t>
            </a:r>
            <a:r>
              <a:rPr lang="en-GB" dirty="0"/>
              <a:t> del conductor</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85000" lnSpcReduction="10000"/>
          </a:bodyPr>
          <a:lstStyle/>
          <a:p>
            <a:r>
              <a:rPr lang="es-ES" dirty="0"/>
              <a:t>Esta presentación es una plantilla para presentar las herramientas del conductor</a:t>
            </a:r>
          </a:p>
          <a:p>
            <a:r>
              <a:rPr lang="es-ES" dirty="0"/>
              <a:t>Es posible que desee usarla sin añadirle nada</a:t>
            </a:r>
          </a:p>
          <a:p>
            <a:r>
              <a:rPr lang="es-ES" dirty="0"/>
              <a:t>Sin embargo, será mejor si lo añade, para que sea más relevante para su situación</a:t>
            </a:r>
          </a:p>
          <a:p>
            <a:r>
              <a:rPr lang="es-ES" dirty="0"/>
              <a:t>Está diseñada para que pueda añadir imágenes que muestren el tráfico local, o imágenes de sus propias operaciones</a:t>
            </a:r>
          </a:p>
          <a:p>
            <a:r>
              <a:rPr lang="es-ES" dirty="0"/>
              <a:t>También puede añadir diapositivas que expliquen las reglas internas que aplica en su propia empresa.</a:t>
            </a:r>
          </a:p>
          <a:p>
            <a:r>
              <a:rPr lang="en-GB" dirty="0"/>
              <a:t>Para </a:t>
            </a:r>
            <a:r>
              <a:rPr lang="en-GB" dirty="0" err="1"/>
              <a:t>unidades</a:t>
            </a:r>
            <a:r>
              <a:rPr lang="en-GB" dirty="0"/>
              <a:t> </a:t>
            </a:r>
            <a:r>
              <a:rPr lang="en-GB" dirty="0" err="1"/>
              <a:t>gratuitas</a:t>
            </a:r>
            <a:r>
              <a:rPr lang="en-GB" dirty="0"/>
              <a:t> de </a:t>
            </a:r>
            <a:r>
              <a:rPr lang="en-GB" dirty="0" err="1"/>
              <a:t>enseñanza</a:t>
            </a:r>
            <a:r>
              <a:rPr lang="en-GB" dirty="0"/>
              <a:t> virtual, </a:t>
            </a:r>
            <a:r>
              <a:rPr lang="en-GB" dirty="0" err="1"/>
              <a:t>visite</a:t>
            </a:r>
            <a:r>
              <a:rPr lang="en-GB" dirty="0"/>
              <a:t>: </a:t>
            </a:r>
            <a:r>
              <a:rPr lang="en-GB" dirty="0">
                <a:hlinkClick r:id="rId2"/>
              </a:rPr>
              <a:t>https://roadrisktoolkit.com/</a:t>
            </a:r>
            <a:endParaRPr lang="en-GB" dirty="0"/>
          </a:p>
          <a:p>
            <a:r>
              <a:rPr lang="en-GB" dirty="0"/>
              <a:t>Para </a:t>
            </a:r>
            <a:r>
              <a:rPr lang="en-GB" dirty="0" err="1"/>
              <a:t>consejos</a:t>
            </a:r>
            <a:r>
              <a:rPr lang="en-GB" dirty="0"/>
              <a:t> </a:t>
            </a:r>
            <a:r>
              <a:rPr lang="en-GB" dirty="0" err="1"/>
              <a:t>sobre</a:t>
            </a:r>
            <a:r>
              <a:rPr lang="en-GB" dirty="0"/>
              <a:t> </a:t>
            </a:r>
            <a:r>
              <a:rPr lang="en-GB" dirty="0" err="1"/>
              <a:t>formación</a:t>
            </a:r>
            <a:r>
              <a:rPr lang="en-GB" dirty="0"/>
              <a:t> </a:t>
            </a:r>
            <a:r>
              <a:rPr lang="en-GB" dirty="0" err="1"/>
              <a:t>adicional</a:t>
            </a:r>
            <a:r>
              <a:rPr lang="en-GB" dirty="0"/>
              <a:t> </a:t>
            </a:r>
            <a:r>
              <a:rPr lang="en-GB" dirty="0" err="1"/>
              <a:t>contacte</a:t>
            </a:r>
            <a:r>
              <a:rPr lang="en-GB" dirty="0"/>
              <a:t> a: </a:t>
            </a:r>
            <a:r>
              <a:rPr lang="en-GB" dirty="0">
                <a:hlinkClick r:id="rId3"/>
              </a:rPr>
              <a:t>mail@roadrisktoolkit.com</a:t>
            </a:r>
            <a:endParaRPr lang="en-GB"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ar, young, boy&#10;&#10;Description automatically generated">
            <a:extLst>
              <a:ext uri="{FF2B5EF4-FFF2-40B4-BE49-F238E27FC236}">
                <a16:creationId xmlns:a16="http://schemas.microsoft.com/office/drawing/2014/main" id="{ADDA2F92-DD61-4F1C-A062-591E5563433E}"/>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fontScale="90000"/>
          </a:bodyPr>
          <a:lstStyle/>
          <a:p>
            <a:pPr algn="l"/>
            <a:r>
              <a:rPr lang="es-ES" sz="8000">
                <a:solidFill>
                  <a:srgbClr val="FFFFFF"/>
                </a:solidFill>
              </a:rPr>
              <a:t>Presentaciones de las herramientas del conductor</a:t>
            </a:r>
          </a:p>
        </p:txBody>
      </p:sp>
      <p:cxnSp>
        <p:nvCxnSpPr>
          <p:cNvPr id="12" name="Straight Connector 11">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a16="http://schemas.microsoft.com/office/drawing/2014/main" id="{D19A73B0-3A7B-4D20-AEE3-72872F0FAF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0279-ACA9-4693-8558-6076977DE965}"/>
              </a:ext>
            </a:extLst>
          </p:cNvPr>
          <p:cNvSpPr>
            <a:spLocks noGrp="1"/>
          </p:cNvSpPr>
          <p:nvPr>
            <p:ph type="title"/>
          </p:nvPr>
        </p:nvSpPr>
        <p:spPr/>
        <p:txBody>
          <a:bodyPr/>
          <a:lstStyle/>
          <a:p>
            <a:r>
              <a:rPr lang="es-ES"/>
              <a:t>Unidades</a:t>
            </a:r>
          </a:p>
        </p:txBody>
      </p:sp>
      <p:sp>
        <p:nvSpPr>
          <p:cNvPr id="3" name="Content Placeholder 2">
            <a:extLst>
              <a:ext uri="{FF2B5EF4-FFF2-40B4-BE49-F238E27FC236}">
                <a16:creationId xmlns:a16="http://schemas.microsoft.com/office/drawing/2014/main" id="{8D4D365C-3310-4A81-B6B7-1EDC82799A30}"/>
              </a:ext>
            </a:extLst>
          </p:cNvPr>
          <p:cNvSpPr>
            <a:spLocks noGrp="1"/>
          </p:cNvSpPr>
          <p:nvPr>
            <p:ph idx="1"/>
          </p:nvPr>
        </p:nvSpPr>
        <p:spPr/>
        <p:txBody>
          <a:bodyPr>
            <a:normAutofit fontScale="85000" lnSpcReduction="20000"/>
          </a:bodyPr>
          <a:lstStyle/>
          <a:p>
            <a:r>
              <a:rPr lang="es-ES"/>
              <a:t>La escala del problema (esto se puede usar con cualquiera de las unidades posteriores como introducción)</a:t>
            </a:r>
          </a:p>
          <a:p>
            <a:r>
              <a:rPr lang="es-ES"/>
              <a:t>Exceso de velocidad</a:t>
            </a:r>
          </a:p>
          <a:p>
            <a:r>
              <a:rPr lang="es-ES"/>
              <a:t>Conducción deficiente</a:t>
            </a:r>
          </a:p>
          <a:p>
            <a:r>
              <a:rPr lang="es-ES"/>
              <a:t>Conducción distraída</a:t>
            </a:r>
          </a:p>
          <a:p>
            <a:r>
              <a:rPr lang="es-ES"/>
              <a:t>Conducción en momentos de cansancio o fatiga</a:t>
            </a:r>
          </a:p>
          <a:p>
            <a:r>
              <a:rPr lang="es-ES"/>
              <a:t>Conducción en climas adversos</a:t>
            </a:r>
          </a:p>
          <a:p>
            <a:r>
              <a:rPr lang="es-ES"/>
              <a:t>Distancias de seguridad</a:t>
            </a:r>
          </a:p>
          <a:p>
            <a:r>
              <a:rPr lang="es-ES"/>
              <a:t>Qué hacer después de una avería o accidente</a:t>
            </a:r>
          </a:p>
          <a:p>
            <a:r>
              <a:rPr lang="es-ES"/>
              <a:t>Cinturones de seguridad</a:t>
            </a:r>
          </a:p>
          <a:p>
            <a:r>
              <a:rPr lang="es-ES"/>
              <a:t>Cascos de protección (solo a ser utilizados si tiene empleados que conducen motocicletas/ciclomotores/escúters</a:t>
            </a:r>
          </a:p>
          <a:p>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La Escala del Problema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r>
              <a:rPr lang="es-ES"/>
              <a:t>Mapa de calor de muertes en carretera</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Exceso de velocidad</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a16="http://schemas.microsoft.com/office/drawing/2014/main" id="{87434FC0-D2BC-4751-A07C-F6655687A18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r>
              <a:rPr lang="es-ES"/>
              <a:t>Velocidad</a:t>
            </a:r>
          </a:p>
        </p:txBody>
      </p:sp>
    </p:spTree>
    <p:extLst>
      <p:ext uri="{BB962C8B-B14F-4D97-AF65-F5344CB8AC3E}">
        <p14:creationId xmlns:p14="http://schemas.microsoft.com/office/powerpoint/2010/main" val="344550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D81A-3865-4616-AFEE-EB375D155434}"/>
              </a:ext>
            </a:extLst>
          </p:cNvPr>
          <p:cNvSpPr>
            <a:spLocks noGrp="1"/>
          </p:cNvSpPr>
          <p:nvPr>
            <p:ph type="title"/>
          </p:nvPr>
        </p:nvSpPr>
        <p:spPr/>
        <p:txBody>
          <a:bodyPr/>
          <a:lstStyle/>
          <a:p>
            <a:r>
              <a:rPr lang="es-ES"/>
              <a:t>Exceso de velocidad en zonas urbanas</a:t>
            </a:r>
          </a:p>
        </p:txBody>
      </p:sp>
      <p:pic>
        <p:nvPicPr>
          <p:cNvPr id="5" name="Online Media 4" title="It's 30 for a reason road safety advert">
            <a:hlinkClick r:id="" action="ppaction://media"/>
            <a:extLst>
              <a:ext uri="{FF2B5EF4-FFF2-40B4-BE49-F238E27FC236}">
                <a16:creationId xmlns:a16="http://schemas.microsoft.com/office/drawing/2014/main" id="{48C74D16-CA84-4D53-A6FC-D1C6910FF24A}"/>
              </a:ext>
            </a:extLst>
          </p:cNvPr>
          <p:cNvPicPr>
            <a:picLocks noRot="1" noChangeAspect="1"/>
          </p:cNvPicPr>
          <p:nvPr>
            <a:videoFile r:link="rId1"/>
          </p:nvPr>
        </p:nvPicPr>
        <p:blipFill>
          <a:blip r:embed="rId4"/>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BB12-2183-4444-AF23-80274B28CF0B}"/>
              </a:ext>
            </a:extLst>
          </p:cNvPr>
          <p:cNvSpPr>
            <a:spLocks noGrp="1"/>
          </p:cNvSpPr>
          <p:nvPr>
            <p:ph type="title"/>
          </p:nvPr>
        </p:nvSpPr>
        <p:spPr/>
        <p:txBody>
          <a:bodyPr/>
          <a:lstStyle/>
          <a:p>
            <a:r>
              <a:rPr lang="es-ES"/>
              <a:t>Exceso de velocidad en carreteras más rápidas</a:t>
            </a:r>
          </a:p>
        </p:txBody>
      </p:sp>
      <p:pic>
        <p:nvPicPr>
          <p:cNvPr id="3" name="Online Media 2" title="Mistakes">
            <a:hlinkClick r:id="" action="ppaction://media"/>
            <a:extLst>
              <a:ext uri="{FF2B5EF4-FFF2-40B4-BE49-F238E27FC236}">
                <a16:creationId xmlns:a16="http://schemas.microsoft.com/office/drawing/2014/main" id="{6B65F806-2650-4A40-A13B-6ED56380B50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D380-E651-4C06-B827-DFBF5551E7B4}"/>
              </a:ext>
            </a:extLst>
          </p:cNvPr>
          <p:cNvSpPr>
            <a:spLocks noGrp="1"/>
          </p:cNvSpPr>
          <p:nvPr>
            <p:ph type="title"/>
          </p:nvPr>
        </p:nvSpPr>
        <p:spPr/>
        <p:txBody>
          <a:bodyPr/>
          <a:lstStyle/>
          <a:p>
            <a:r>
              <a:rPr lang="es-ES"/>
              <a:t>Conducir a una velocidad adecuada</a:t>
            </a:r>
          </a:p>
        </p:txBody>
      </p:sp>
      <p:sp>
        <p:nvSpPr>
          <p:cNvPr id="3" name="Content Placeholder 2">
            <a:extLst>
              <a:ext uri="{FF2B5EF4-FFF2-40B4-BE49-F238E27FC236}">
                <a16:creationId xmlns:a16="http://schemas.microsoft.com/office/drawing/2014/main" id="{A70765B0-F8B9-4AC7-B370-A6F64F152B3B}"/>
              </a:ext>
            </a:extLst>
          </p:cNvPr>
          <p:cNvSpPr>
            <a:spLocks noGrp="1"/>
          </p:cNvSpPr>
          <p:nvPr>
            <p:ph idx="1"/>
          </p:nvPr>
        </p:nvSpPr>
        <p:spPr/>
        <p:txBody>
          <a:bodyPr/>
          <a:lstStyle/>
          <a:p>
            <a:r>
              <a:rPr lang="es-ES"/>
              <a:t>Recuerde que el límite de velocidad NO ES un objetivo.  Hay muchas situaciones en las que debe viajar a una velocidad inferior al límite:</a:t>
            </a:r>
          </a:p>
          <a:p>
            <a:pPr lvl="1"/>
            <a:r>
              <a:rPr lang="es-ES"/>
              <a:t>Con mal tiempo</a:t>
            </a:r>
          </a:p>
          <a:p>
            <a:pPr lvl="1"/>
            <a:r>
              <a:rPr lang="es-ES"/>
              <a:t>En sitios donde la condición del camino es mala</a:t>
            </a:r>
          </a:p>
          <a:p>
            <a:pPr lvl="1"/>
            <a:r>
              <a:rPr lang="es-ES"/>
              <a:t>Con tráfico congestionado</a:t>
            </a:r>
          </a:p>
          <a:p>
            <a:pPr lvl="1"/>
            <a:r>
              <a:rPr lang="es-ES"/>
              <a:t>Donde haya muchos peatones o ciclistas cerca</a:t>
            </a:r>
          </a:p>
          <a:p>
            <a:pPr lvl="1"/>
            <a:r>
              <a:rPr lang="es-ES"/>
              <a:t>De noche</a:t>
            </a:r>
          </a:p>
          <a:p>
            <a:r>
              <a:rPr lang="es-ES"/>
              <a:t>Siempre piense: ¿podría parar a tiempo si alguien saliera del camino frente a mí?</a:t>
            </a:r>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01C3-7002-4976-A793-FFCCA0DDE0BB}"/>
              </a:ext>
            </a:extLst>
          </p:cNvPr>
          <p:cNvSpPr>
            <a:spLocks noGrp="1"/>
          </p:cNvSpPr>
          <p:nvPr>
            <p:ph type="title"/>
          </p:nvPr>
        </p:nvSpPr>
        <p:spPr/>
        <p:txBody>
          <a:bodyPr/>
          <a:lstStyle/>
          <a:p>
            <a:r>
              <a:rPr lang="es-ES"/>
              <a:t>Gestión de la velocidad</a:t>
            </a:r>
          </a:p>
        </p:txBody>
      </p:sp>
      <p:sp>
        <p:nvSpPr>
          <p:cNvPr id="3" name="Content Placeholder 2">
            <a:extLst>
              <a:ext uri="{FF2B5EF4-FFF2-40B4-BE49-F238E27FC236}">
                <a16:creationId xmlns:a16="http://schemas.microsoft.com/office/drawing/2014/main" id="{99233466-4642-4329-B65E-FA0CEC6B44F9}"/>
              </a:ext>
            </a:extLst>
          </p:cNvPr>
          <p:cNvSpPr>
            <a:spLocks noGrp="1"/>
          </p:cNvSpPr>
          <p:nvPr>
            <p:ph idx="1"/>
          </p:nvPr>
        </p:nvSpPr>
        <p:spPr/>
        <p:txBody>
          <a:bodyPr>
            <a:normAutofit lnSpcReduction="10000"/>
          </a:bodyPr>
          <a:lstStyle/>
          <a:p>
            <a:r>
              <a:rPr lang="es-ES"/>
              <a:t>Recuerde revisar regularmente el velocímetro</a:t>
            </a:r>
          </a:p>
          <a:p>
            <a:r>
              <a:rPr lang="es-ES"/>
              <a:t>Utilice su limitador de velocidad si dispone de uno</a:t>
            </a:r>
          </a:p>
          <a:p>
            <a:r>
              <a:rPr lang="es-ES"/>
              <a:t>Utilice el piloto automático cuando las condiciones del tráfico lo permitan, pero recuerde seguir concentrándose en la carretera y no acercarse demasiado al vehículo que está delante</a:t>
            </a:r>
          </a:p>
          <a:p>
            <a:r>
              <a:rPr lang="es-ES"/>
              <a:t>Utilice el ACC [Adaptive Cruise Control (Piloto Automático Adaptativo)] si dispone de uno, que le ayudará a mantener una distancia de seguridad adecuada.</a:t>
            </a:r>
          </a:p>
          <a:p>
            <a:r>
              <a:rPr lang="es-ES"/>
              <a:t>Seleccione una marcha más baja en áreas urbanas, que sea apropiada para viajar a una velocidad constante y más baja.</a:t>
            </a:r>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s-ES" sz="5400">
                <a:solidFill>
                  <a:srgbClr val="FFFFFF"/>
                </a:solidFill>
                <a:latin typeface="+mj-lt"/>
                <a:ea typeface="+mj-ea"/>
                <a:cs typeface="+mj-cs"/>
              </a:rPr>
              <a:t>Conducción deficiente</a:t>
            </a:r>
          </a:p>
        </p:txBody>
      </p:sp>
      <p:cxnSp>
        <p:nvCxnSpPr>
          <p:cNvPr id="18"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a16="http://schemas.microsoft.com/office/drawing/2014/main" id="{03AAB04C-7BF8-445D-98D3-D848D8D44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a16="http://schemas.microsoft.com/office/drawing/2014/main" id="{270C55AD-4D64-4547-AD77-48BDFA62EC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es-ES"/>
              <a:t>Deficiencia</a:t>
            </a:r>
          </a:p>
        </p:txBody>
      </p:sp>
    </p:spTree>
    <p:extLst>
      <p:ext uri="{BB962C8B-B14F-4D97-AF65-F5344CB8AC3E}">
        <p14:creationId xmlns:p14="http://schemas.microsoft.com/office/powerpoint/2010/main" val="3561278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C79B-ED00-4732-BE6E-BE3796DDED10}"/>
              </a:ext>
            </a:extLst>
          </p:cNvPr>
          <p:cNvSpPr>
            <a:spLocks noGrp="1"/>
          </p:cNvSpPr>
          <p:nvPr>
            <p:ph type="title"/>
          </p:nvPr>
        </p:nvSpPr>
        <p:spPr/>
        <p:txBody>
          <a:bodyPr/>
          <a:lstStyle/>
          <a:p>
            <a:r>
              <a:rPr lang="es-ES"/>
              <a:t>Algunos hechos sobre la conducción bajo el efecto del alcohol</a:t>
            </a:r>
          </a:p>
        </p:txBody>
      </p:sp>
      <p:sp>
        <p:nvSpPr>
          <p:cNvPr id="3" name="Content Placeholder 2">
            <a:extLst>
              <a:ext uri="{FF2B5EF4-FFF2-40B4-BE49-F238E27FC236}">
                <a16:creationId xmlns:a16="http://schemas.microsoft.com/office/drawing/2014/main" id="{DBB6B2FF-E6EC-4F82-B00A-DB0E7AE239B6}"/>
              </a:ext>
            </a:extLst>
          </p:cNvPr>
          <p:cNvSpPr>
            <a:spLocks noGrp="1"/>
          </p:cNvSpPr>
          <p:nvPr>
            <p:ph idx="1"/>
          </p:nvPr>
        </p:nvSpPr>
        <p:spPr/>
        <p:txBody>
          <a:bodyPr>
            <a:normAutofit/>
          </a:bodyPr>
          <a:lstStyle/>
          <a:p>
            <a:r>
              <a:rPr lang="es-ES"/>
              <a:t>Cualquier cantidad de alcohol en el cuerpo, incluso por debajo del límite legal local, aumentará el riesgo de un accidente.</a:t>
            </a:r>
          </a:p>
          <a:p>
            <a:r>
              <a:rPr lang="es-ES"/>
              <a:t>Si bebe por la noche, aún podría verse afectado a la mañana siguiente, dependiendo de cuánto haya consumido.</a:t>
            </a:r>
          </a:p>
          <a:p>
            <a:r>
              <a:rPr lang="es-ES"/>
              <a:t>No hay nada que pueda hacer para acelerar el metabolismo del alcohol: puede hacer ejercicio, ducharse, comer mucho, tomar mucho café, nada de esto ayudará.  Lo único que funciona es el TIEMPO.</a:t>
            </a:r>
          </a:p>
          <a:p>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131A4-C608-49D9-9D3B-A30FAE8269B9}"/>
              </a:ext>
            </a:extLst>
          </p:cNvPr>
          <p:cNvSpPr>
            <a:spLocks noGrp="1"/>
          </p:cNvSpPr>
          <p:nvPr>
            <p:ph type="title"/>
          </p:nvPr>
        </p:nvSpPr>
        <p:spPr/>
        <p:txBody>
          <a:bodyPr/>
          <a:lstStyle/>
          <a:p>
            <a:r>
              <a:rPr lang="es-ES"/>
              <a:t>¿Cuándo estaré libre de alcohol y estaré bien para conducir?</a:t>
            </a:r>
          </a:p>
        </p:txBody>
      </p:sp>
      <p:sp>
        <p:nvSpPr>
          <p:cNvPr id="3" name="Content Placeholder 2">
            <a:extLst>
              <a:ext uri="{FF2B5EF4-FFF2-40B4-BE49-F238E27FC236}">
                <a16:creationId xmlns:a16="http://schemas.microsoft.com/office/drawing/2014/main" id="{2EB5D945-A886-4B34-89DA-7E9C3E063693}"/>
              </a:ext>
            </a:extLst>
          </p:cNvPr>
          <p:cNvSpPr>
            <a:spLocks noGrp="1"/>
          </p:cNvSpPr>
          <p:nvPr>
            <p:ph idx="1"/>
          </p:nvPr>
        </p:nvSpPr>
        <p:spPr/>
        <p:txBody>
          <a:bodyPr>
            <a:normAutofit fontScale="92500" lnSpcReduction="10000"/>
          </a:bodyPr>
          <a:lstStyle/>
          <a:p>
            <a:r>
              <a:rPr lang="es-ES"/>
              <a:t>La mayoría de las personas metabolizan el alcohol a 1 unidad por hora.</a:t>
            </a:r>
          </a:p>
          <a:p>
            <a:r>
              <a:rPr lang="es-ES"/>
              <a:t>1 unidad de alcohol es:</a:t>
            </a:r>
          </a:p>
          <a:p>
            <a:pPr lvl="1"/>
            <a:r>
              <a:rPr lang="es-ES"/>
              <a:t>25 ml de licor con un 40% de ABV [Alcohol By Volume (grado alcohólico volumétrico)] (whisky, ginebra, vodka)</a:t>
            </a:r>
          </a:p>
          <a:p>
            <a:pPr lvl="1"/>
            <a:r>
              <a:rPr lang="es-ES"/>
              <a:t>200 ml de una cerveza / lager con 5% ABV</a:t>
            </a:r>
          </a:p>
          <a:p>
            <a:pPr lvl="1"/>
            <a:r>
              <a:rPr lang="es-ES"/>
              <a:t>76ml de vino con 13% ABV</a:t>
            </a:r>
          </a:p>
          <a:p>
            <a:pPr lvl="1"/>
            <a:endParaRPr lang="en-GB" dirty="0"/>
          </a:p>
          <a:p>
            <a:pPr lvl="1"/>
            <a:r>
              <a:rPr lang="es-ES"/>
              <a:t>1 unidad = (volumen en ml * concentración en % ABV) / 1 000</a:t>
            </a:r>
          </a:p>
          <a:p>
            <a:pPr lvl="1"/>
            <a:endParaRPr lang="en-GB" dirty="0"/>
          </a:p>
          <a:p>
            <a:r>
              <a:rPr lang="es-ES"/>
              <a:t>Permita 1 hora para que el cuerpo absorba la primera unidad, luego cuántas unidades ha bebido = cuántas horas pasarán hasta que esté seguro para conducir.</a:t>
            </a:r>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DCFF-B857-431A-BA57-F99E433EEDFB}"/>
              </a:ext>
            </a:extLst>
          </p:cNvPr>
          <p:cNvSpPr>
            <a:spLocks noGrp="1"/>
          </p:cNvSpPr>
          <p:nvPr>
            <p:ph type="title"/>
          </p:nvPr>
        </p:nvSpPr>
        <p:spPr/>
        <p:txBody>
          <a:bodyPr/>
          <a:lstStyle/>
          <a:p>
            <a:r>
              <a:rPr lang="es-ES"/>
              <a:t>Conducción bajo el efecto de drogas</a:t>
            </a:r>
          </a:p>
        </p:txBody>
      </p:sp>
      <p:grpSp>
        <p:nvGrpSpPr>
          <p:cNvPr id="16" name="Group 15">
            <a:extLst>
              <a:ext uri="{FF2B5EF4-FFF2-40B4-BE49-F238E27FC236}">
                <a16:creationId xmlns:a16="http://schemas.microsoft.com/office/drawing/2014/main" id="{0D37357C-5146-4DC0-88AC-07DBF1D35FD2}"/>
              </a:ext>
            </a:extLst>
          </p:cNvPr>
          <p:cNvGrpSpPr/>
          <p:nvPr/>
        </p:nvGrpSpPr>
        <p:grpSpPr>
          <a:xfrm>
            <a:off x="85786" y="1695910"/>
            <a:ext cx="2191077" cy="3760738"/>
            <a:chOff x="85786" y="1304027"/>
            <a:chExt cx="2191077" cy="3760738"/>
          </a:xfrm>
        </p:grpSpPr>
        <p:sp>
          <p:nvSpPr>
            <p:cNvPr id="3" name="Oval 2">
              <a:extLst>
                <a:ext uri="{FF2B5EF4-FFF2-40B4-BE49-F238E27FC236}">
                  <a16:creationId xmlns:a16="http://schemas.microsoft.com/office/drawing/2014/main" id="{152830BB-4E01-4A70-B11E-2074876EE76F}"/>
                </a:ext>
              </a:extLst>
            </p:cNvPr>
            <p:cNvSpPr/>
            <p:nvPr/>
          </p:nvSpPr>
          <p:spPr>
            <a:xfrm>
              <a:off x="85786" y="1304027"/>
              <a:ext cx="2191077" cy="2191077"/>
            </a:xfrm>
            <a:prstGeom prst="ellipse">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a16="http://schemas.microsoft.com/office/drawing/2014/main" id="{326882B9-E010-4B04-B5B4-0CB350F37B09}"/>
                </a:ext>
              </a:extLst>
            </p:cNvPr>
            <p:cNvSpPr txBox="1"/>
            <p:nvPr/>
          </p:nvSpPr>
          <p:spPr>
            <a:xfrm>
              <a:off x="92528" y="3495104"/>
              <a:ext cx="2177593" cy="369332"/>
            </a:xfrm>
            <a:prstGeom prst="rect">
              <a:avLst/>
            </a:prstGeom>
            <a:noFill/>
          </p:spPr>
          <p:txBody>
            <a:bodyPr wrap="square" rtlCol="0">
              <a:spAutoFit/>
            </a:bodyPr>
            <a:lstStyle/>
            <a:p>
              <a:pPr algn="ctr"/>
              <a:r>
                <a:rPr lang="es-ES"/>
                <a:t>Cannabis / Marihuana </a:t>
              </a:r>
            </a:p>
          </p:txBody>
        </p:sp>
        <p:sp>
          <p:nvSpPr>
            <p:cNvPr id="12" name="TextBox 11">
              <a:extLst>
                <a:ext uri="{FF2B5EF4-FFF2-40B4-BE49-F238E27FC236}">
                  <a16:creationId xmlns:a16="http://schemas.microsoft.com/office/drawing/2014/main" id="{EEF86C8E-7313-4694-9055-C64E8BE52EDB}"/>
                </a:ext>
              </a:extLst>
            </p:cNvPr>
            <p:cNvSpPr txBox="1"/>
            <p:nvPr/>
          </p:nvSpPr>
          <p:spPr>
            <a:xfrm>
              <a:off x="92528" y="3864436"/>
              <a:ext cx="2177593" cy="1200329"/>
            </a:xfrm>
            <a:prstGeom prst="rect">
              <a:avLst/>
            </a:prstGeom>
            <a:noFill/>
          </p:spPr>
          <p:txBody>
            <a:bodyPr wrap="square" rtlCol="0">
              <a:spAutoFit/>
            </a:bodyPr>
            <a:lstStyle/>
            <a:p>
              <a:pPr algn="ctr"/>
              <a:r>
                <a:rPr lang="es-ES">
                  <a:solidFill>
                    <a:srgbClr val="FF0000"/>
                  </a:solidFill>
                </a:rPr>
                <a:t>Retrasa los tiempos de reacción y perjudica la apreciación del tiempo y la distancia.</a:t>
              </a:r>
            </a:p>
          </p:txBody>
        </p:sp>
      </p:grpSp>
      <p:grpSp>
        <p:nvGrpSpPr>
          <p:cNvPr id="17" name="Group 16">
            <a:extLst>
              <a:ext uri="{FF2B5EF4-FFF2-40B4-BE49-F238E27FC236}">
                <a16:creationId xmlns:a16="http://schemas.microsoft.com/office/drawing/2014/main" id="{423AC1D4-CA99-45AC-B6FE-2FB642685C05}"/>
              </a:ext>
            </a:extLst>
          </p:cNvPr>
          <p:cNvGrpSpPr/>
          <p:nvPr/>
        </p:nvGrpSpPr>
        <p:grpSpPr>
          <a:xfrm>
            <a:off x="3357742" y="1953437"/>
            <a:ext cx="2191077" cy="3492195"/>
            <a:chOff x="3357742" y="1561554"/>
            <a:chExt cx="2191077" cy="3492195"/>
          </a:xfrm>
        </p:grpSpPr>
        <p:sp>
          <p:nvSpPr>
            <p:cNvPr id="4" name="Oval 3">
              <a:extLst>
                <a:ext uri="{FF2B5EF4-FFF2-40B4-BE49-F238E27FC236}">
                  <a16:creationId xmlns:a16="http://schemas.microsoft.com/office/drawing/2014/main" id="{D2800166-FE8D-41A8-AC39-9FE973696AC0}"/>
                </a:ext>
              </a:extLst>
            </p:cNvPr>
            <p:cNvSpPr/>
            <p:nvPr/>
          </p:nvSpPr>
          <p:spPr>
            <a:xfrm>
              <a:off x="3357742" y="1561554"/>
              <a:ext cx="2191077" cy="2191077"/>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a16="http://schemas.microsoft.com/office/drawing/2014/main" id="{F7C7BF62-108F-4DFA-9E63-F021B153E839}"/>
                </a:ext>
              </a:extLst>
            </p:cNvPr>
            <p:cNvSpPr txBox="1"/>
            <p:nvPr/>
          </p:nvSpPr>
          <p:spPr>
            <a:xfrm>
              <a:off x="3357742" y="3752631"/>
              <a:ext cx="2191076" cy="646331"/>
            </a:xfrm>
            <a:prstGeom prst="rect">
              <a:avLst/>
            </a:prstGeom>
            <a:noFill/>
          </p:spPr>
          <p:txBody>
            <a:bodyPr wrap="square" rtlCol="0">
              <a:spAutoFit/>
            </a:bodyPr>
            <a:lstStyle/>
            <a:p>
              <a:pPr algn="ctr"/>
              <a:r>
                <a:rPr lang="es-ES"/>
                <a:t>Metanfetamina o Cocaína </a:t>
              </a:r>
            </a:p>
          </p:txBody>
        </p:sp>
        <p:sp>
          <p:nvSpPr>
            <p:cNvPr id="13" name="TextBox 12">
              <a:extLst>
                <a:ext uri="{FF2B5EF4-FFF2-40B4-BE49-F238E27FC236}">
                  <a16:creationId xmlns:a16="http://schemas.microsoft.com/office/drawing/2014/main" id="{287C1A6A-2AF0-430C-B275-6D245B3BA4E4}"/>
                </a:ext>
              </a:extLst>
            </p:cNvPr>
            <p:cNvSpPr txBox="1"/>
            <p:nvPr/>
          </p:nvSpPr>
          <p:spPr>
            <a:xfrm>
              <a:off x="3357742" y="4407418"/>
              <a:ext cx="2191076" cy="646331"/>
            </a:xfrm>
            <a:prstGeom prst="rect">
              <a:avLst/>
            </a:prstGeom>
            <a:noFill/>
          </p:spPr>
          <p:txBody>
            <a:bodyPr wrap="square" rtlCol="0">
              <a:spAutoFit/>
            </a:bodyPr>
            <a:lstStyle/>
            <a:p>
              <a:pPr algn="ctr"/>
              <a:r>
                <a:rPr lang="es-ES">
                  <a:solidFill>
                    <a:srgbClr val="FF0000"/>
                  </a:solidFill>
                </a:rPr>
                <a:t>Comportamientos agresivos e imprudentes</a:t>
              </a:r>
            </a:p>
          </p:txBody>
        </p:sp>
      </p:grpSp>
      <p:grpSp>
        <p:nvGrpSpPr>
          <p:cNvPr id="18" name="Group 17">
            <a:extLst>
              <a:ext uri="{FF2B5EF4-FFF2-40B4-BE49-F238E27FC236}">
                <a16:creationId xmlns:a16="http://schemas.microsoft.com/office/drawing/2014/main" id="{4901D6E1-68BE-4B1A-B84A-20EC62267713}"/>
              </a:ext>
            </a:extLst>
          </p:cNvPr>
          <p:cNvGrpSpPr/>
          <p:nvPr/>
        </p:nvGrpSpPr>
        <p:grpSpPr>
          <a:xfrm>
            <a:off x="6636439" y="2210964"/>
            <a:ext cx="2191077" cy="3490993"/>
            <a:chOff x="6636439" y="1819081"/>
            <a:chExt cx="2191077" cy="3490993"/>
          </a:xfrm>
        </p:grpSpPr>
        <p:sp>
          <p:nvSpPr>
            <p:cNvPr id="5" name="Oval 4">
              <a:extLst>
                <a:ext uri="{FF2B5EF4-FFF2-40B4-BE49-F238E27FC236}">
                  <a16:creationId xmlns:a16="http://schemas.microsoft.com/office/drawing/2014/main" id="{6F0D4739-7D5E-4FA8-BBC4-93FC34B9AC93}"/>
                </a:ext>
              </a:extLst>
            </p:cNvPr>
            <p:cNvSpPr/>
            <p:nvPr/>
          </p:nvSpPr>
          <p:spPr>
            <a:xfrm>
              <a:off x="6636439" y="1819081"/>
              <a:ext cx="2191077" cy="2191077"/>
            </a:xfrm>
            <a:prstGeom prst="ellipse">
              <a:avLst/>
            </a:prstGeom>
            <a:blipFill>
              <a:blip r:embed="rId5">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ctr"/>
              <a:r>
                <a:rPr lang="es-ES"/>
                <a:t>Opioides</a:t>
              </a:r>
            </a:p>
          </p:txBody>
        </p:sp>
        <p:sp>
          <p:nvSpPr>
            <p:cNvPr id="14" name="TextBox 13">
              <a:extLst>
                <a:ext uri="{FF2B5EF4-FFF2-40B4-BE49-F238E27FC236}">
                  <a16:creationId xmlns:a16="http://schemas.microsoft.com/office/drawing/2014/main" id="{4F96E430-BE18-46B5-A4C6-2807616786B1}"/>
                </a:ext>
              </a:extLst>
            </p:cNvPr>
            <p:cNvSpPr txBox="1"/>
            <p:nvPr/>
          </p:nvSpPr>
          <p:spPr>
            <a:xfrm>
              <a:off x="6636439" y="4386744"/>
              <a:ext cx="2191076" cy="923330"/>
            </a:xfrm>
            <a:prstGeom prst="rect">
              <a:avLst/>
            </a:prstGeom>
            <a:noFill/>
          </p:spPr>
          <p:txBody>
            <a:bodyPr wrap="square" rtlCol="0">
              <a:spAutoFit/>
            </a:bodyPr>
            <a:lstStyle/>
            <a:p>
              <a:pPr algn="ctr"/>
              <a:r>
                <a:rPr lang="es-ES">
                  <a:solidFill>
                    <a:srgbClr val="FF0000"/>
                  </a:solidFill>
                </a:rPr>
                <a:t>Somnolencia y problemas de memoria y pensamiento</a:t>
              </a:r>
            </a:p>
          </p:txBody>
        </p:sp>
      </p:grpSp>
      <p:grpSp>
        <p:nvGrpSpPr>
          <p:cNvPr id="19" name="Group 18">
            <a:extLst>
              <a:ext uri="{FF2B5EF4-FFF2-40B4-BE49-F238E27FC236}">
                <a16:creationId xmlns:a16="http://schemas.microsoft.com/office/drawing/2014/main" id="{70012F28-75E1-4F37-A0D1-64A6DDB56485}"/>
              </a:ext>
            </a:extLst>
          </p:cNvPr>
          <p:cNvGrpSpPr/>
          <p:nvPr/>
        </p:nvGrpSpPr>
        <p:grpSpPr>
          <a:xfrm>
            <a:off x="9831984" y="2468492"/>
            <a:ext cx="2191077" cy="3761970"/>
            <a:chOff x="9831984" y="2076609"/>
            <a:chExt cx="2191077" cy="3761970"/>
          </a:xfrm>
        </p:grpSpPr>
        <p:sp>
          <p:nvSpPr>
            <p:cNvPr id="6" name="Oval 5">
              <a:extLst>
                <a:ext uri="{FF2B5EF4-FFF2-40B4-BE49-F238E27FC236}">
                  <a16:creationId xmlns:a16="http://schemas.microsoft.com/office/drawing/2014/main" id="{E1E0E036-E54C-4EEA-A9F3-65BEA77FC1C6}"/>
                </a:ext>
              </a:extLst>
            </p:cNvPr>
            <p:cNvSpPr/>
            <p:nvPr/>
          </p:nvSpPr>
          <p:spPr>
            <a:xfrm>
              <a:off x="9831984" y="2076609"/>
              <a:ext cx="2191077" cy="219107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a16="http://schemas.microsoft.com/office/drawing/2014/main" id="{33B45387-B2EB-4BD3-8A5B-2F25F74D325E}"/>
                </a:ext>
              </a:extLst>
            </p:cNvPr>
            <p:cNvSpPr txBox="1"/>
            <p:nvPr/>
          </p:nvSpPr>
          <p:spPr>
            <a:xfrm>
              <a:off x="9831984" y="4268918"/>
              <a:ext cx="2191076" cy="923330"/>
            </a:xfrm>
            <a:prstGeom prst="rect">
              <a:avLst/>
            </a:prstGeom>
            <a:noFill/>
          </p:spPr>
          <p:txBody>
            <a:bodyPr wrap="square" rtlCol="0">
              <a:spAutoFit/>
            </a:bodyPr>
            <a:lstStyle/>
            <a:p>
              <a:pPr algn="ctr"/>
              <a:r>
                <a:rPr lang="es-ES"/>
                <a:t>Sedantes como benzodiacepinas, barbitúricos, etc.</a:t>
              </a:r>
            </a:p>
          </p:txBody>
        </p:sp>
        <p:sp>
          <p:nvSpPr>
            <p:cNvPr id="15" name="TextBox 14">
              <a:extLst>
                <a:ext uri="{FF2B5EF4-FFF2-40B4-BE49-F238E27FC236}">
                  <a16:creationId xmlns:a16="http://schemas.microsoft.com/office/drawing/2014/main" id="{FF2092E1-87F8-43DA-8F2D-9B4A802BFFE6}"/>
                </a:ext>
              </a:extLst>
            </p:cNvPr>
            <p:cNvSpPr txBox="1"/>
            <p:nvPr/>
          </p:nvSpPr>
          <p:spPr>
            <a:xfrm>
              <a:off x="9831984" y="5192248"/>
              <a:ext cx="2191076" cy="646331"/>
            </a:xfrm>
            <a:prstGeom prst="rect">
              <a:avLst/>
            </a:prstGeom>
            <a:noFill/>
          </p:spPr>
          <p:txBody>
            <a:bodyPr wrap="square" rtlCol="0">
              <a:spAutoFit/>
            </a:bodyPr>
            <a:lstStyle/>
            <a:p>
              <a:pPr algn="ctr"/>
              <a:r>
                <a:rPr lang="es-ES">
                  <a:solidFill>
                    <a:srgbClr val="FF0000"/>
                  </a:solidFill>
                </a:rPr>
                <a:t>Mareos y somnolencia</a:t>
              </a: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59D6-8A29-4657-B5FD-BEDD28D7023F}"/>
              </a:ext>
            </a:extLst>
          </p:cNvPr>
          <p:cNvSpPr>
            <a:spLocks noGrp="1"/>
          </p:cNvSpPr>
          <p:nvPr>
            <p:ph type="title"/>
          </p:nvPr>
        </p:nvSpPr>
        <p:spPr/>
        <p:txBody>
          <a:bodyPr/>
          <a:lstStyle/>
          <a:p>
            <a:r>
              <a:rPr lang="es-ES"/>
              <a:t>¿Cuáles son las consecuencias?</a:t>
            </a:r>
          </a:p>
        </p:txBody>
      </p:sp>
      <p:pic>
        <p:nvPicPr>
          <p:cNvPr id="3" name="Online Media 2" title="THINK! Don￢ﾀﾙt Drink Drive 50th Anniversary Advert">
            <a:hlinkClick r:id="" action="ppaction://media"/>
            <a:extLst>
              <a:ext uri="{FF2B5EF4-FFF2-40B4-BE49-F238E27FC236}">
                <a16:creationId xmlns:a16="http://schemas.microsoft.com/office/drawing/2014/main" id="{264C3EEB-4D89-4D3C-B13C-4289D5EABB19}"/>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a16="http://schemas.microsoft.com/office/drawing/2014/main" id="{0A9974F9-6E10-4559-94C2-EAC70229725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s-ES" sz="4000">
                <a:solidFill>
                  <a:schemeClr val="tx1"/>
                </a:solidFill>
                <a:latin typeface="+mj-lt"/>
                <a:ea typeface="+mj-ea"/>
                <a:cs typeface="+mj-cs"/>
              </a:rPr>
              <a:t>Conducción distraída</a:t>
            </a:r>
          </a:p>
        </p:txBody>
      </p:sp>
      <p:cxnSp>
        <p:nvCxnSpPr>
          <p:cNvPr id="16"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r>
              <a:rPr lang="es-ES"/>
              <a:t>Distracciones</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41C6E-53E5-42BA-8CA1-6837E0959861}"/>
              </a:ext>
            </a:extLst>
          </p:cNvPr>
          <p:cNvSpPr>
            <a:spLocks noGrp="1"/>
          </p:cNvSpPr>
          <p:nvPr>
            <p:ph type="title"/>
          </p:nvPr>
        </p:nvSpPr>
        <p:spPr/>
        <p:txBody>
          <a:bodyPr/>
          <a:lstStyle/>
          <a:p>
            <a:r>
              <a:rPr lang="es-ES"/>
              <a:t>¿Cuáles son algunas de las distracciones?</a:t>
            </a:r>
          </a:p>
        </p:txBody>
      </p:sp>
      <p:pic>
        <p:nvPicPr>
          <p:cNvPr id="3" name="Online Media 2" title="SAFE STEPS Road Safety: Distracted Driving">
            <a:hlinkClick r:id="" action="ppaction://media"/>
            <a:extLst>
              <a:ext uri="{FF2B5EF4-FFF2-40B4-BE49-F238E27FC236}">
                <a16:creationId xmlns:a16="http://schemas.microsoft.com/office/drawing/2014/main" id="{C7689BA1-4A86-4430-B464-390891B32598}"/>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F4A-5449-492A-8AAF-5795D100960E}"/>
              </a:ext>
            </a:extLst>
          </p:cNvPr>
          <p:cNvSpPr>
            <a:spLocks noGrp="1"/>
          </p:cNvSpPr>
          <p:nvPr>
            <p:ph type="title"/>
          </p:nvPr>
        </p:nvSpPr>
        <p:spPr/>
        <p:txBody>
          <a:bodyPr/>
          <a:lstStyle/>
          <a:p>
            <a:r>
              <a:rPr lang="es-ES"/>
              <a:t>Utilizar el teléfono mientras conduce</a:t>
            </a:r>
          </a:p>
        </p:txBody>
      </p:sp>
      <p:pic>
        <p:nvPicPr>
          <p:cNvPr id="3" name="Online Media 2" title="MCL cinema Hong Kong Mobile phone car crash advertising effective">
            <a:hlinkClick r:id="" action="ppaction://media"/>
            <a:extLst>
              <a:ext uri="{FF2B5EF4-FFF2-40B4-BE49-F238E27FC236}">
                <a16:creationId xmlns:a16="http://schemas.microsoft.com/office/drawing/2014/main" id="{82FFCB08-D029-4A28-BF94-1787E46C64C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es-ES" sz="6000">
                <a:solidFill>
                  <a:schemeClr val="tx1"/>
                </a:solidFill>
                <a:latin typeface="+mj-lt"/>
                <a:ea typeface="+mj-ea"/>
                <a:cs typeface="+mj-cs"/>
              </a:rPr>
              <a:t>Conducción en momentos de cansancio o fatiga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015C-C7CF-4BA7-BBA4-3A741347BCD1}"/>
              </a:ext>
            </a:extLst>
          </p:cNvPr>
          <p:cNvSpPr>
            <a:spLocks noGrp="1"/>
          </p:cNvSpPr>
          <p:nvPr>
            <p:ph type="title"/>
          </p:nvPr>
        </p:nvSpPr>
        <p:spPr/>
        <p:txBody>
          <a:bodyPr/>
          <a:lstStyle/>
          <a:p>
            <a:r>
              <a:rPr lang="es-ES"/>
              <a:t>Conducción en momentos de cansancio</a:t>
            </a:r>
          </a:p>
        </p:txBody>
      </p:sp>
      <p:pic>
        <p:nvPicPr>
          <p:cNvPr id="3" name="Online Media 2" title="Drowsy Driver">
            <a:hlinkClick r:id="" action="ppaction://media"/>
            <a:extLst>
              <a:ext uri="{FF2B5EF4-FFF2-40B4-BE49-F238E27FC236}">
                <a16:creationId xmlns:a16="http://schemas.microsoft.com/office/drawing/2014/main" id="{62A876BB-CD1E-42A3-A830-7F3649FB2574}"/>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r>
              <a:rPr lang="es-ES"/>
              <a:t>Fatiga</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7C43-C5F8-4146-A67F-4B73AC27017E}"/>
              </a:ext>
            </a:extLst>
          </p:cNvPr>
          <p:cNvSpPr>
            <a:spLocks noGrp="1"/>
          </p:cNvSpPr>
          <p:nvPr>
            <p:ph type="title"/>
          </p:nvPr>
        </p:nvSpPr>
        <p:spPr/>
        <p:txBody>
          <a:bodyPr/>
          <a:lstStyle/>
          <a:p>
            <a:r>
              <a:rPr lang="es-ES"/>
              <a:t>Cómo gestionar la fatiga</a:t>
            </a:r>
          </a:p>
        </p:txBody>
      </p:sp>
      <p:sp>
        <p:nvSpPr>
          <p:cNvPr id="3" name="Content Placeholder 2">
            <a:extLst>
              <a:ext uri="{FF2B5EF4-FFF2-40B4-BE49-F238E27FC236}">
                <a16:creationId xmlns:a16="http://schemas.microsoft.com/office/drawing/2014/main" id="{B1EE762D-38F8-4C7B-9F6B-AD4D531D8222}"/>
              </a:ext>
            </a:extLst>
          </p:cNvPr>
          <p:cNvSpPr>
            <a:spLocks noGrp="1"/>
          </p:cNvSpPr>
          <p:nvPr>
            <p:ph idx="1"/>
          </p:nvPr>
        </p:nvSpPr>
        <p:spPr/>
        <p:txBody>
          <a:bodyPr>
            <a:normAutofit fontScale="92500" lnSpcReduction="10000"/>
          </a:bodyPr>
          <a:lstStyle/>
          <a:p>
            <a:r>
              <a:rPr lang="es-ES"/>
              <a:t>Limite su número total de horas trabajadas, incluyendo el tiempo de trabajo, el tiempo de conducción y el tiempo de desplazamiento.</a:t>
            </a:r>
          </a:p>
          <a:p>
            <a:endParaRPr lang="en-GB" dirty="0"/>
          </a:p>
          <a:p>
            <a:r>
              <a:rPr lang="es-ES"/>
              <a:t>En viajes más largos, tome descansos regulares al conducir; estos deben ser cada 2 h, o antes si comienza a sentirse cansado. Los descansos deben ser de alrededor de 15-20 minutos.</a:t>
            </a:r>
          </a:p>
          <a:p>
            <a:endParaRPr lang="en-GB" dirty="0"/>
          </a:p>
          <a:p>
            <a:r>
              <a:rPr lang="es-ES"/>
              <a:t>Asegúrese de dormir lo suficiente y de buena calidad</a:t>
            </a:r>
          </a:p>
          <a:p>
            <a:endParaRPr lang="en-GB" dirty="0"/>
          </a:p>
          <a:p>
            <a:r>
              <a:rPr lang="es-ES"/>
              <a:t>Evite conducir entre las 02:00 y las 06:00 y, si es posible, entre las 14:00 y las 16:00, cuando su reloj biológico favorece la somnolencia.</a:t>
            </a:r>
          </a:p>
          <a:p>
            <a:endParaRPr lang="en-GB" dirty="0"/>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Conducción en climas adversos</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7697-5B0B-412C-8259-2C65435F87D6}"/>
              </a:ext>
            </a:extLst>
          </p:cNvPr>
          <p:cNvSpPr>
            <a:spLocks noGrp="1"/>
          </p:cNvSpPr>
          <p:nvPr>
            <p:ph type="title"/>
          </p:nvPr>
        </p:nvSpPr>
        <p:spPr/>
        <p:txBody>
          <a:bodyPr/>
          <a:lstStyle/>
          <a:p>
            <a:r>
              <a:rPr lang="es-ES"/>
              <a:t>Factores a tener en cuenta</a:t>
            </a:r>
          </a:p>
        </p:txBody>
      </p:sp>
      <p:sp>
        <p:nvSpPr>
          <p:cNvPr id="3" name="Content Placeholder 2">
            <a:extLst>
              <a:ext uri="{FF2B5EF4-FFF2-40B4-BE49-F238E27FC236}">
                <a16:creationId xmlns:a16="http://schemas.microsoft.com/office/drawing/2014/main" id="{764B9B72-D1A6-4B88-BD76-33637668CA97}"/>
              </a:ext>
            </a:extLst>
          </p:cNvPr>
          <p:cNvSpPr>
            <a:spLocks noGrp="1"/>
          </p:cNvSpPr>
          <p:nvPr>
            <p:ph idx="1"/>
          </p:nvPr>
        </p:nvSpPr>
        <p:spPr/>
        <p:txBody>
          <a:bodyPr>
            <a:normAutofit lnSpcReduction="10000"/>
          </a:bodyPr>
          <a:lstStyle/>
          <a:p>
            <a:r>
              <a:rPr lang="es-ES"/>
              <a:t>Lo primero que debe preguntarse es si el viaje es absolutamente necesario.  Si no es así, pospóngalo hasta que las condiciones mejoren.</a:t>
            </a:r>
          </a:p>
          <a:p>
            <a:endParaRPr lang="en-GB" dirty="0"/>
          </a:p>
          <a:p>
            <a:r>
              <a:rPr lang="es-ES"/>
              <a:t>Si decide posponer su viaje, informe a su gerente y a cualquier otra persona que necesite saberlo.</a:t>
            </a:r>
          </a:p>
          <a:p>
            <a:endParaRPr lang="en-GB" dirty="0"/>
          </a:p>
          <a:p>
            <a:r>
              <a:rPr lang="es-ES"/>
              <a:t>Si elige viajar en condiciones climáticas adversas:</a:t>
            </a:r>
          </a:p>
          <a:p>
            <a:pPr lvl="1"/>
            <a:r>
              <a:rPr lang="es-ES"/>
              <a:t>¿Está su vehículo adecuadamente equipado y preparado para el viaje?</a:t>
            </a:r>
          </a:p>
          <a:p>
            <a:pPr lvl="1"/>
            <a:r>
              <a:rPr lang="es-ES"/>
              <a:t>¿Ha reservado suficiente tiempo para el viaje?</a:t>
            </a:r>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3FB-97D4-4159-BF13-6DD2D322C17C}"/>
              </a:ext>
            </a:extLst>
          </p:cNvPr>
          <p:cNvSpPr>
            <a:spLocks noGrp="1"/>
          </p:cNvSpPr>
          <p:nvPr>
            <p:ph type="title"/>
          </p:nvPr>
        </p:nvSpPr>
        <p:spPr/>
        <p:txBody>
          <a:bodyPr/>
          <a:lstStyle/>
          <a:p>
            <a:r>
              <a:rPr lang="es-ES"/>
              <a:t>Conducción con lluvias fuertes</a:t>
            </a:r>
          </a:p>
        </p:txBody>
      </p:sp>
      <p:sp>
        <p:nvSpPr>
          <p:cNvPr id="3" name="Content Placeholder 2">
            <a:extLst>
              <a:ext uri="{FF2B5EF4-FFF2-40B4-BE49-F238E27FC236}">
                <a16:creationId xmlns:a16="http://schemas.microsoft.com/office/drawing/2014/main" id="{D117DD93-961B-41C2-B3E8-28472D4634EC}"/>
              </a:ext>
            </a:extLst>
          </p:cNvPr>
          <p:cNvSpPr>
            <a:spLocks noGrp="1"/>
          </p:cNvSpPr>
          <p:nvPr>
            <p:ph idx="1"/>
          </p:nvPr>
        </p:nvSpPr>
        <p:spPr/>
        <p:txBody>
          <a:bodyPr>
            <a:normAutofit fontScale="92500" lnSpcReduction="10000"/>
          </a:bodyPr>
          <a:lstStyle/>
          <a:p>
            <a:r>
              <a:rPr lang="es-ES"/>
              <a:t>Antes de viajar:</a:t>
            </a:r>
          </a:p>
          <a:p>
            <a:pPr lvl="1"/>
            <a:r>
              <a:rPr lang="es-ES"/>
              <a:t>Asegúrese de que su parabrisas esté limpio para que los limpiaparabrisas no causen manchas</a:t>
            </a:r>
          </a:p>
          <a:p>
            <a:pPr lvl="1"/>
            <a:r>
              <a:rPr lang="es-ES"/>
              <a:t>Asegúrese de que el interior del parabrisas esté despejado y sin manchas</a:t>
            </a:r>
          </a:p>
          <a:p>
            <a:pPr lvl="1"/>
            <a:r>
              <a:rPr lang="es-ES"/>
              <a:t>Asegúrese de que sus neumáticos estén inflados a las presiones correctas y tengan suficiente profundidad en la banda de rodadura: estudios muestran que el rendimiento en climas húmedos se deteriora significativamente a profundidades de la banda de rodadura inferiores a 3 mm</a:t>
            </a:r>
          </a:p>
          <a:p>
            <a:r>
              <a:rPr lang="es-ES"/>
              <a:t>En la carretera:</a:t>
            </a:r>
          </a:p>
          <a:p>
            <a:pPr lvl="1"/>
            <a:r>
              <a:rPr lang="es-ES"/>
              <a:t>Vaya más despacio</a:t>
            </a:r>
          </a:p>
          <a:p>
            <a:pPr lvl="1"/>
            <a:r>
              <a:rPr lang="es-ES"/>
              <a:t>Asegúrese de usar faros delanteros</a:t>
            </a:r>
          </a:p>
          <a:p>
            <a:pPr lvl="1"/>
            <a:r>
              <a:rPr lang="es-ES"/>
              <a:t>Aumente la distancia con vehículo de en frente</a:t>
            </a:r>
          </a:p>
          <a:p>
            <a:pPr lvl="1"/>
            <a:r>
              <a:rPr lang="es-ES"/>
              <a:t>No conduzca en áreas inundadas / charcos grandes</a:t>
            </a:r>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61B1-832E-4AF8-8E07-24B54C42DD38}"/>
              </a:ext>
            </a:extLst>
          </p:cNvPr>
          <p:cNvSpPr>
            <a:spLocks noGrp="1"/>
          </p:cNvSpPr>
          <p:nvPr>
            <p:ph type="title"/>
          </p:nvPr>
        </p:nvSpPr>
        <p:spPr/>
        <p:txBody>
          <a:bodyPr/>
          <a:lstStyle/>
          <a:p>
            <a:r>
              <a:rPr lang="es-ES"/>
              <a:t>Conducción con hielo y nieve</a:t>
            </a:r>
          </a:p>
        </p:txBody>
      </p:sp>
      <p:sp>
        <p:nvSpPr>
          <p:cNvPr id="3" name="Content Placeholder 2">
            <a:extLst>
              <a:ext uri="{FF2B5EF4-FFF2-40B4-BE49-F238E27FC236}">
                <a16:creationId xmlns:a16="http://schemas.microsoft.com/office/drawing/2014/main" id="{FD37E66B-E799-4676-85E9-FC0E6961CF15}"/>
              </a:ext>
            </a:extLst>
          </p:cNvPr>
          <p:cNvSpPr>
            <a:spLocks noGrp="1"/>
          </p:cNvSpPr>
          <p:nvPr>
            <p:ph idx="1"/>
          </p:nvPr>
        </p:nvSpPr>
        <p:spPr/>
        <p:txBody>
          <a:bodyPr>
            <a:normAutofit lnSpcReduction="10000"/>
          </a:bodyPr>
          <a:lstStyle/>
          <a:p>
            <a:r>
              <a:rPr lang="es-ES"/>
              <a:t>Antes de viajar:</a:t>
            </a:r>
          </a:p>
          <a:p>
            <a:pPr lvl="1"/>
            <a:r>
              <a:rPr lang="es-ES"/>
              <a:t>Una vez más, considere si el viaje es necesario</a:t>
            </a:r>
          </a:p>
          <a:p>
            <a:pPr lvl="1"/>
            <a:r>
              <a:rPr lang="es-ES"/>
              <a:t>Asegúrese de que su vehículo esté equipado adecuadamente (por ejemplo, neumáticos de invierno, suministros de emergencia)</a:t>
            </a:r>
          </a:p>
          <a:p>
            <a:pPr lvl="1"/>
            <a:r>
              <a:rPr lang="es-ES"/>
              <a:t>Asegúrese de que su parabrisas esté limpio para que los limpiaparabrisas no causen manchas</a:t>
            </a:r>
          </a:p>
          <a:p>
            <a:pPr lvl="1"/>
            <a:r>
              <a:rPr lang="es-ES"/>
              <a:t>Asegúrese de que el interior del parabrisas esté despejado y sin manchas</a:t>
            </a:r>
          </a:p>
          <a:p>
            <a:r>
              <a:rPr lang="es-ES"/>
              <a:t>En la carretera:</a:t>
            </a:r>
          </a:p>
          <a:p>
            <a:pPr lvl="1"/>
            <a:r>
              <a:rPr lang="es-ES"/>
              <a:t>Vaya más despacio</a:t>
            </a:r>
          </a:p>
          <a:p>
            <a:pPr lvl="1"/>
            <a:r>
              <a:rPr lang="es-ES"/>
              <a:t>Asegúrese de usar los faros delanteros si está nevando</a:t>
            </a:r>
          </a:p>
          <a:p>
            <a:pPr lvl="1"/>
            <a:r>
              <a:rPr lang="es-ES"/>
              <a:t>Aumente la distancia con vehículo de en frente</a:t>
            </a:r>
          </a:p>
          <a:p>
            <a:pPr lvl="1"/>
            <a:r>
              <a:rPr lang="es-ES"/>
              <a:t>Evite maniobras bruscas: dirección, frenado y aceleración</a:t>
            </a:r>
          </a:p>
          <a:p>
            <a:endParaRPr lang="en-GB"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C653E-4053-4094-880E-5B04258D79E6}"/>
              </a:ext>
            </a:extLst>
          </p:cNvPr>
          <p:cNvSpPr>
            <a:spLocks noGrp="1"/>
          </p:cNvSpPr>
          <p:nvPr>
            <p:ph type="title"/>
          </p:nvPr>
        </p:nvSpPr>
        <p:spPr/>
        <p:txBody>
          <a:bodyPr/>
          <a:lstStyle/>
          <a:p>
            <a:r>
              <a:rPr lang="es-ES"/>
              <a:t>Conducción con niebla</a:t>
            </a:r>
          </a:p>
        </p:txBody>
      </p:sp>
      <p:sp>
        <p:nvSpPr>
          <p:cNvPr id="3" name="Content Placeholder 2">
            <a:extLst>
              <a:ext uri="{FF2B5EF4-FFF2-40B4-BE49-F238E27FC236}">
                <a16:creationId xmlns:a16="http://schemas.microsoft.com/office/drawing/2014/main" id="{C90FDF16-5D8B-49CC-9DC7-04666024C9BE}"/>
              </a:ext>
            </a:extLst>
          </p:cNvPr>
          <p:cNvSpPr>
            <a:spLocks noGrp="1"/>
          </p:cNvSpPr>
          <p:nvPr>
            <p:ph idx="1"/>
          </p:nvPr>
        </p:nvSpPr>
        <p:spPr/>
        <p:txBody>
          <a:bodyPr>
            <a:normAutofit fontScale="85000" lnSpcReduction="20000"/>
          </a:bodyPr>
          <a:lstStyle/>
          <a:p>
            <a:r>
              <a:rPr lang="es-ES"/>
              <a:t>Antes de viajar:</a:t>
            </a:r>
          </a:p>
          <a:p>
            <a:pPr lvl="1"/>
            <a:r>
              <a:rPr lang="es-ES"/>
              <a:t>Asegúrese de que su parabrisas esté limpio para que los limpiaparabrisas no causen manchas</a:t>
            </a:r>
          </a:p>
          <a:p>
            <a:pPr lvl="1"/>
            <a:r>
              <a:rPr lang="es-ES"/>
              <a:t>Asegúrese de que el interior del parabrisas esté despejado y sin manchas</a:t>
            </a:r>
          </a:p>
          <a:p>
            <a:r>
              <a:rPr lang="es-ES"/>
              <a:t>En la carretera:</a:t>
            </a:r>
          </a:p>
          <a:p>
            <a:pPr lvl="1"/>
            <a:r>
              <a:rPr lang="es-ES"/>
              <a:t>Vaya más despacio</a:t>
            </a:r>
          </a:p>
          <a:p>
            <a:pPr lvl="1"/>
            <a:r>
              <a:rPr lang="es-ES"/>
              <a:t>Asegúrese de usar los faros delanteros (nunca luces largas)</a:t>
            </a:r>
          </a:p>
          <a:p>
            <a:pPr lvl="1"/>
            <a:r>
              <a:rPr lang="es-ES"/>
              <a:t>Utilice sus luces antiniebla cuando la visibilidad sea muy pobre</a:t>
            </a:r>
          </a:p>
          <a:p>
            <a:pPr lvl="1"/>
            <a:r>
              <a:rPr lang="es-ES"/>
              <a:t>Aumente la distancia con vehículo de en frente</a:t>
            </a:r>
          </a:p>
          <a:p>
            <a:pPr lvl="1"/>
            <a:r>
              <a:rPr lang="es-ES"/>
              <a:t>Utilice el borde de la carretera (no la línea central / barrera) como guía
</a:t>
            </a:r>
            <a:br>
              <a:rPr lang="es-ES"/>
            </a:br>
            <a:endParaRPr lang="es-ES"/>
          </a:p>
          <a:p>
            <a:pPr lvl="1"/>
            <a:r>
              <a:rPr lang="es-ES"/>
              <a:t>Evite usar las luces delanteras del vehículo como guía</a:t>
            </a:r>
          </a:p>
          <a:p>
            <a:pPr lvl="1"/>
            <a:r>
              <a:rPr lang="es-ES"/>
              <a:t>Abra la ventana (y apague la radio) para ayudarle a obtener información sobre el tráfico cercano</a:t>
            </a:r>
          </a:p>
          <a:p>
            <a:endParaRPr lang="en-GB"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Distancias de seguridad</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parked in front of a truck&#10;&#10;Description automatically generated">
            <a:extLst>
              <a:ext uri="{FF2B5EF4-FFF2-40B4-BE49-F238E27FC236}">
                <a16:creationId xmlns:a16="http://schemas.microsoft.com/office/drawing/2014/main" id="{33DCEE0B-D522-49CE-B6CD-F1E711A1A7B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a16="http://schemas.microsoft.com/office/drawing/2014/main" id="{B82A3313-8802-4B91-A2F9-0F83BE6FDAB8}"/>
              </a:ext>
            </a:extLst>
          </p:cNvPr>
          <p:cNvPicPr>
            <a:picLocks noChangeAspect="1"/>
          </p:cNvPicPr>
          <p:nvPr/>
        </p:nvPicPr>
        <p:blipFill rotWithShape="1">
          <a:blip r:embed="rId4">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a16="http://schemas.microsoft.com/office/drawing/2014/main" id="{13958066-7CBD-4B89-8F46-614C4F28B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r>
              <a:rPr lang="es-ES" sz="4400">
                <a:solidFill>
                  <a:schemeClr val="bg1"/>
                </a:solidFill>
              </a:rPr>
              <a:t>Accidentes por detrás</a:t>
            </a:r>
          </a:p>
        </p:txBody>
      </p:sp>
      <p:sp>
        <p:nvSpPr>
          <p:cNvPr id="3" name="Content Placeholder 2">
            <a:extLst>
              <a:ext uri="{FF2B5EF4-FFF2-40B4-BE49-F238E27FC236}">
                <a16:creationId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r>
              <a:rPr lang="es-ES" sz="2000"/>
              <a:t>Los accidentes por detrás: cuando chocas contra el vehículo de enfrente o el vehículo de detrás de ti - son uno de los tipos más comunes de choque.</a:t>
            </a:r>
          </a:p>
          <a:p>
            <a:endParaRPr lang="en-GB" sz="2000"/>
          </a:p>
          <a:p>
            <a:r>
              <a:rPr lang="es-ES" sz="2000"/>
              <a:t>¿Cuáles son las razones por las cuales ocurre este accidente?</a:t>
            </a:r>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BE193-DEB0-4D96-A1C4-5929E6485730}"/>
              </a:ext>
            </a:extLst>
          </p:cNvPr>
          <p:cNvSpPr>
            <a:spLocks noGrp="1"/>
          </p:cNvSpPr>
          <p:nvPr>
            <p:ph type="title"/>
          </p:nvPr>
        </p:nvSpPr>
        <p:spPr/>
        <p:txBody>
          <a:bodyPr/>
          <a:lstStyle/>
          <a:p>
            <a:r>
              <a:rPr lang="es-ES"/>
              <a:t>Prevención de los accidentes por detrás</a:t>
            </a:r>
          </a:p>
        </p:txBody>
      </p:sp>
      <p:sp>
        <p:nvSpPr>
          <p:cNvPr id="3" name="Content Placeholder 2">
            <a:extLst>
              <a:ext uri="{FF2B5EF4-FFF2-40B4-BE49-F238E27FC236}">
                <a16:creationId xmlns:a16="http://schemas.microsoft.com/office/drawing/2014/main" id="{807396BC-5E53-4818-A1CF-5A1461B9A6D8}"/>
              </a:ext>
            </a:extLst>
          </p:cNvPr>
          <p:cNvSpPr>
            <a:spLocks noGrp="1"/>
          </p:cNvSpPr>
          <p:nvPr>
            <p:ph idx="1"/>
          </p:nvPr>
        </p:nvSpPr>
        <p:spPr/>
        <p:txBody>
          <a:bodyPr>
            <a:normAutofit fontScale="70000" lnSpcReduction="20000"/>
          </a:bodyPr>
          <a:lstStyle/>
          <a:p>
            <a:r>
              <a:rPr lang="es-ES"/>
              <a:t>Mantener una distancia de seguridad adecuada</a:t>
            </a:r>
          </a:p>
          <a:p>
            <a:pPr lvl="1"/>
            <a:r>
              <a:rPr lang="es-ES"/>
              <a:t>Al menos 2 segundos con buen tiempo y condiciones de la superficie de la carretera.</a:t>
            </a:r>
          </a:p>
          <a:p>
            <a:pPr lvl="1"/>
            <a:r>
              <a:rPr lang="es-ES"/>
              <a:t>Al menos 4 segundos con mal tiempo y/o condiciones de la superficie de la carretera.</a:t>
            </a:r>
          </a:p>
          <a:p>
            <a:pPr lvl="1"/>
            <a:r>
              <a:rPr lang="es-ES"/>
              <a:t>Hasta 10 veces en condiciones de hielo (si el viaje es absolutamente necesario)</a:t>
            </a:r>
          </a:p>
          <a:p>
            <a:r>
              <a:rPr lang="es-ES"/>
              <a:t>Aumente su distancia de seguridad si el vehículo de detrás está demasiado cerca</a:t>
            </a:r>
          </a:p>
          <a:p>
            <a:r>
              <a:rPr lang="es-ES"/>
              <a:t>Manténgase totalmente concentrado en su conducción y observe el tráfico muy por delante del vehículo que está delante, y evite TODAS las distracciones.</a:t>
            </a:r>
          </a:p>
          <a:p>
            <a:r>
              <a:rPr lang="es-ES"/>
              <a:t>No conduzca cuando esté cansado/fatigado</a:t>
            </a:r>
          </a:p>
          <a:p>
            <a:r>
              <a:rPr lang="es-ES"/>
              <a:t>No conduzca cuando esté discapacitado</a:t>
            </a:r>
          </a:p>
          <a:p>
            <a:r>
              <a:rPr lang="es-ES"/>
              <a:t>Asegúrese de que su vehículo esté bien mantenido, especialmente la presión de los neumáticos y la profundidad de la banda de rodadura.</a:t>
            </a:r>
          </a:p>
          <a:p>
            <a:r>
              <a:rPr lang="es-ES"/>
              <a:t>Elija un vehículo con AEB [Autonomous Emergency Braking (Frenado de Emergencia Autónomo)]</a:t>
            </a:r>
          </a:p>
          <a:p>
            <a:r>
              <a:rPr lang="es-ES"/>
              <a:t>Utilice el ACC [Adaptive Cruise Control (Piloto Automático Adaptativo)] si está disponible</a:t>
            </a:r>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es-ES" sz="5100">
                <a:solidFill>
                  <a:schemeClr val="tx1"/>
                </a:solidFill>
                <a:latin typeface="+mj-lt"/>
                <a:ea typeface="+mj-ea"/>
                <a:cs typeface="+mj-cs"/>
              </a:rPr>
              <a:t>Qué hacer después de una avería o accidente</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a16="http://schemas.microsoft.com/office/drawing/2014/main" id="{B7E2B7A8-CCCB-4768-A375-E4715EC4D3C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r>
              <a:rPr lang="es-ES"/>
              <a:t>Mantenerse a salvo después de una avería o accidente</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r>
              <a:rPr lang="es-ES"/>
              <a:t>Si es posible, lleve su vehículo a una posición segura, fuera de la calzada.</a:t>
            </a:r>
          </a:p>
          <a:p>
            <a:r>
              <a:rPr lang="es-ES"/>
              <a:t>Asegúrese de que su vehículo esté visible: encienda las luces de emergencia y, con poca visibilidad o de noche, encienda los faros.</a:t>
            </a:r>
          </a:p>
          <a:p>
            <a:r>
              <a:rPr lang="es-ES"/>
              <a:t>Póngase su chaleco reflectante ANTES de salir del vehículo y asegúrese de que los pasajeros hagan lo mismo.</a:t>
            </a:r>
          </a:p>
          <a:p>
            <a:r>
              <a:rPr lang="es-ES"/>
              <a:t>Salga del vehículo usando la puerta más alejada del tránsito y asegúrese de que los pasajeros hagan lo mismo.</a:t>
            </a:r>
          </a:p>
          <a:p>
            <a:r>
              <a:rPr lang="es-ES"/>
              <a:t>Permanezca lejos del vehículo, lejos de la calzada y su vehículo, idealmente detrás de una barrera.</a:t>
            </a:r>
          </a:p>
          <a:p>
            <a:r>
              <a:rPr lang="es-ES"/>
              <a:t>Si la ley dice que debe colocar un triángulo de advertencia de peligro, hágalo ahora, asegurándose de observar el tráfico que se aproxima.</a:t>
            </a:r>
          </a:p>
          <a:p>
            <a:r>
              <a:rPr lang="es-ES"/>
              <a:t>Llame a los servicios de emergencia / servicios de asistencia.</a:t>
            </a:r>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r>
              <a:rPr lang="es-ES"/>
              <a:t>Mantenerse a salvo después de una avería o accidente</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85000" lnSpcReduction="20000"/>
          </a:bodyPr>
          <a:lstStyle/>
          <a:p>
            <a:r>
              <a:rPr lang="es-ES"/>
              <a:t>Nunca permanezca cerca del vehículo mientras espera, y nunca oculte las luces.</a:t>
            </a:r>
          </a:p>
          <a:p>
            <a:r>
              <a:rPr lang="es-ES"/>
              <a:t>Después de un accidente, siempre cuide su propia seguridad antes de ayudar a otros.</a:t>
            </a:r>
          </a:p>
          <a:p>
            <a:r>
              <a:rPr lang="es-ES"/>
              <a:t>Si no puede llevar su vehículo a una posición segura, en una carretera de alta velocidad, permanezca en el vehículo con el cinturón de seguridad abrochado (asegurándose de que todos los pasajeros hagan lo mismo), con las luces de advertencia y las luces de cruce encendidas y apretando sus frenos para encender sus luces de freno y llame a los servicios de emergencia.</a:t>
            </a:r>
          </a:p>
          <a:p>
            <a:r>
              <a:rPr lang="es-ES"/>
              <a:t>Si se siente amenazado, regrese a su vehículo, póngase el cinturón de seguridad (y asegúrese de que los pasajeros hagan lo mismo) y cierre las puertas; tan pronto desaparezca la amenaza percibida, salga nuevamente del vehículo.</a:t>
            </a:r>
          </a:p>
          <a:p>
            <a:r>
              <a:rPr lang="es-ES"/>
              <a:t>Nunca intente realizar reparaciones en el camino: consiga que un servicio de reparación / garaje haga esto por usted.</a:t>
            </a:r>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Cinturones de seguridad</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r>
              <a:rPr lang="es-ES"/>
              <a:t>Cinturones de seguridad</a:t>
            </a:r>
          </a:p>
        </p:txBody>
      </p:sp>
    </p:spTree>
    <p:extLst>
      <p:ext uri="{BB962C8B-B14F-4D97-AF65-F5344CB8AC3E}">
        <p14:creationId xmlns:p14="http://schemas.microsoft.com/office/powerpoint/2010/main" val="3121594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4929-47D6-4BAB-B489-3EF476C0D53F}"/>
              </a:ext>
            </a:extLst>
          </p:cNvPr>
          <p:cNvSpPr>
            <a:spLocks noGrp="1"/>
          </p:cNvSpPr>
          <p:nvPr>
            <p:ph type="title"/>
          </p:nvPr>
        </p:nvSpPr>
        <p:spPr/>
        <p:txBody>
          <a:bodyPr/>
          <a:lstStyle/>
          <a:p>
            <a:r>
              <a:rPr lang="es-ES"/>
              <a:t>Siempre use el cinturón de seguridad…</a:t>
            </a:r>
          </a:p>
        </p:txBody>
      </p:sp>
      <p:pic>
        <p:nvPicPr>
          <p:cNvPr id="3" name="Online Media 2" title="Embrace Life - always wear your seat belt">
            <a:hlinkClick r:id="" action="ppaction://media"/>
            <a:extLst>
              <a:ext uri="{FF2B5EF4-FFF2-40B4-BE49-F238E27FC236}">
                <a16:creationId xmlns:a16="http://schemas.microsoft.com/office/drawing/2014/main" id="{D2340A72-B4F4-4300-A98E-6D1CE4B1EE7F}"/>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8E671-0EAD-48F9-AB59-6655C40B879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Cascos de protección</a:t>
            </a:r>
          </a:p>
        </p:txBody>
      </p:sp>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a16="http://schemas.microsoft.com/office/drawing/2014/main" id="{63EDB258-7E79-47CE-8438-8B75459918F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r>
              <a:rPr lang="es-ES"/>
              <a:t>Cascos de protección</a:t>
            </a:r>
          </a:p>
        </p:txBody>
      </p:sp>
    </p:spTree>
    <p:extLst>
      <p:ext uri="{BB962C8B-B14F-4D97-AF65-F5344CB8AC3E}">
        <p14:creationId xmlns:p14="http://schemas.microsoft.com/office/powerpoint/2010/main" val="1795686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TotalTime>
  <Words>4771</Words>
  <Application>Microsoft Office PowerPoint</Application>
  <PresentationFormat>Panorámica</PresentationFormat>
  <Paragraphs>358</Paragraphs>
  <Slides>43</Slides>
  <Notes>42</Notes>
  <HiddenSlides>1</HiddenSlides>
  <MMClips>8</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43</vt:i4>
      </vt:variant>
    </vt:vector>
  </HeadingPairs>
  <TitlesOfParts>
    <vt:vector size="47" baseType="lpstr">
      <vt:lpstr>Arial</vt:lpstr>
      <vt:lpstr>Calibri</vt:lpstr>
      <vt:lpstr>Calibri Light</vt:lpstr>
      <vt:lpstr>Office Theme</vt:lpstr>
      <vt:lpstr>Plantilla de Presentación Presentaciones de las herramientas del conductor</vt:lpstr>
      <vt:lpstr>Presentaciones de las herramientas del conductor</vt:lpstr>
      <vt:lpstr>Unidades</vt:lpstr>
      <vt:lpstr>La Escala del Problema</vt:lpstr>
      <vt:lpstr>Presentación de PowerPoint</vt:lpstr>
      <vt:lpstr>Presentación de PowerPoint</vt:lpstr>
      <vt:lpstr>Mapa de calor de muertes en carretera</vt:lpstr>
      <vt:lpstr>Exceso de velocidad</vt:lpstr>
      <vt:lpstr>Velocidad</vt:lpstr>
      <vt:lpstr>Exceso de velocidad en zonas urbanas</vt:lpstr>
      <vt:lpstr>Exceso de velocidad en carreteras más rápidas</vt:lpstr>
      <vt:lpstr>Conducir a una velocidad adecuada</vt:lpstr>
      <vt:lpstr>Gestión de la velocidad</vt:lpstr>
      <vt:lpstr>Conducción deficiente</vt:lpstr>
      <vt:lpstr>Deficiencia</vt:lpstr>
      <vt:lpstr>Algunos hechos sobre la conducción bajo el efecto del alcohol</vt:lpstr>
      <vt:lpstr>¿Cuándo estaré libre de alcohol y estaré bien para conducir?</vt:lpstr>
      <vt:lpstr>Conducción bajo el efecto de drogas</vt:lpstr>
      <vt:lpstr>¿Cuáles son las consecuencias?</vt:lpstr>
      <vt:lpstr>Conducción distraída</vt:lpstr>
      <vt:lpstr>Distracciones</vt:lpstr>
      <vt:lpstr>¿Cuáles son algunas de las distracciones?</vt:lpstr>
      <vt:lpstr>Utilizar el teléfono mientras conduce</vt:lpstr>
      <vt:lpstr>Conducción en momentos de cansancio o fatiga</vt:lpstr>
      <vt:lpstr>Conducción en momentos de cansancio</vt:lpstr>
      <vt:lpstr>Fatiga</vt:lpstr>
      <vt:lpstr>Cómo gestionar la fatiga</vt:lpstr>
      <vt:lpstr>Conducción en climas adversos</vt:lpstr>
      <vt:lpstr>Factores a tener en cuenta</vt:lpstr>
      <vt:lpstr>Conducción con lluvias fuertes</vt:lpstr>
      <vt:lpstr>Conducción con hielo y nieve</vt:lpstr>
      <vt:lpstr>Conducción con niebla</vt:lpstr>
      <vt:lpstr>Distancias de seguridad</vt:lpstr>
      <vt:lpstr>Accidentes por detrás</vt:lpstr>
      <vt:lpstr>Prevención de los accidentes por detrás</vt:lpstr>
      <vt:lpstr>Qué hacer después de una avería o accidente</vt:lpstr>
      <vt:lpstr>Mantenerse a salvo después de una avería o accidente</vt:lpstr>
      <vt:lpstr>Mantenerse a salvo después de una avería o accidente</vt:lpstr>
      <vt:lpstr>Cinturones de seguridad</vt:lpstr>
      <vt:lpstr>Cinturones de seguridad</vt:lpstr>
      <vt:lpstr>Siempre use el cinturón de seguridad…</vt:lpstr>
      <vt:lpstr>Cascos de protección</vt:lpstr>
      <vt:lpstr>Cascos de protección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Alina Ionita</cp:lastModifiedBy>
  <cp:revision>14</cp:revision>
  <dcterms:created xsi:type="dcterms:W3CDTF">2019-10-24T14:11:17Z</dcterms:created>
  <dcterms:modified xsi:type="dcterms:W3CDTF">2020-05-31T22:31:26Z</dcterms:modified>
</cp:coreProperties>
</file>