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92" r:id="rId2"/>
    <p:sldId id="293" r:id="rId3"/>
    <p:sldId id="294" r:id="rId4"/>
    <p:sldId id="258" r:id="rId5"/>
    <p:sldId id="284" r:id="rId6"/>
    <p:sldId id="282" r:id="rId7"/>
    <p:sldId id="276" r:id="rId8"/>
    <p:sldId id="295" r:id="rId9"/>
    <p:sldId id="277" r:id="rId10"/>
    <p:sldId id="304" r:id="rId11"/>
    <p:sldId id="305" r:id="rId12"/>
    <p:sldId id="303" r:id="rId13"/>
    <p:sldId id="306" r:id="rId14"/>
    <p:sldId id="296" r:id="rId15"/>
    <p:sldId id="278" r:id="rId16"/>
    <p:sldId id="308" r:id="rId17"/>
    <p:sldId id="310" r:id="rId18"/>
    <p:sldId id="312" r:id="rId19"/>
    <p:sldId id="307" r:id="rId20"/>
    <p:sldId id="297" r:id="rId21"/>
    <p:sldId id="286" r:id="rId22"/>
    <p:sldId id="313" r:id="rId23"/>
    <p:sldId id="314" r:id="rId24"/>
    <p:sldId id="298" r:id="rId25"/>
    <p:sldId id="315" r:id="rId26"/>
    <p:sldId id="28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280" r:id="rId41"/>
    <p:sldId id="326" r:id="rId42"/>
    <p:sldId id="30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BECA8-02B4-4F5A-BB93-930DEB29AB46}" v="132" dt="2019-10-25T13:39:3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90"/>
      </p:cViewPr>
      <p:guideLst>
        <p:guide orient="horz" pos="2160"/>
        <p:guide pos="3840"/>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Price" userId="98c5255222843368" providerId="LiveId" clId="{E29CD78A-66C4-4D19-AB7E-DBF9BA8A5F2C}"/>
    <pc:docChg chg="undo custSel mod addSld delSld modSld sldOrd">
      <pc:chgData name="Andy Price" userId="98c5255222843368" providerId="LiveId" clId="{E29CD78A-66C4-4D19-AB7E-DBF9BA8A5F2C}" dt="2019-10-25T13:40:15.458" v="22165" actId="2696"/>
      <pc:docMkLst>
        <pc:docMk/>
      </pc:docMkLst>
      <pc:sldChg chg="delSp del">
        <pc:chgData name="Andy Price" userId="98c5255222843368" providerId="LiveId" clId="{E29CD78A-66C4-4D19-AB7E-DBF9BA8A5F2C}" dt="2019-10-24T13:31:49.643" v="22" actId="2696"/>
        <pc:sldMkLst>
          <pc:docMk/>
          <pc:sldMk cId="3021629342" sldId="256"/>
        </pc:sldMkLst>
        <pc:picChg chg="del">
          <ac:chgData name="Andy Price" userId="98c5255222843368" providerId="LiveId" clId="{E29CD78A-66C4-4D19-AB7E-DBF9BA8A5F2C}" dt="2019-10-24T13:31:39.947" v="21" actId="478"/>
          <ac:picMkLst>
            <pc:docMk/>
            <pc:sldMk cId="3021629342" sldId="256"/>
            <ac:picMk id="7" creationId="{F89B7382-8A2C-4208-AD1F-DE274809421F}"/>
          </ac:picMkLst>
        </pc:picChg>
      </pc:sldChg>
      <pc:sldChg chg="del">
        <pc:chgData name="Andy Price" userId="98c5255222843368" providerId="LiveId" clId="{E29CD78A-66C4-4D19-AB7E-DBF9BA8A5F2C}" dt="2019-10-24T13:30:56.938" v="20" actId="2696"/>
        <pc:sldMkLst>
          <pc:docMk/>
          <pc:sldMk cId="365907731" sldId="257"/>
        </pc:sldMkLst>
      </pc:sldChg>
      <pc:sldChg chg="del">
        <pc:chgData name="Andy Price" userId="98c5255222843368" providerId="LiveId" clId="{E29CD78A-66C4-4D19-AB7E-DBF9BA8A5F2C}" dt="2019-10-24T13:30:32.342" v="1" actId="2696"/>
        <pc:sldMkLst>
          <pc:docMk/>
          <pc:sldMk cId="2150451935" sldId="259"/>
        </pc:sldMkLst>
      </pc:sldChg>
      <pc:sldChg chg="del">
        <pc:chgData name="Andy Price" userId="98c5255222843368" providerId="LiveId" clId="{E29CD78A-66C4-4D19-AB7E-DBF9BA8A5F2C}" dt="2019-10-24T13:30:32.349" v="2" actId="2696"/>
        <pc:sldMkLst>
          <pc:docMk/>
          <pc:sldMk cId="2550818763" sldId="260"/>
        </pc:sldMkLst>
      </pc:sldChg>
      <pc:sldChg chg="del">
        <pc:chgData name="Andy Price" userId="98c5255222843368" providerId="LiveId" clId="{E29CD78A-66C4-4D19-AB7E-DBF9BA8A5F2C}" dt="2019-10-24T13:30:32.358" v="3" actId="2696"/>
        <pc:sldMkLst>
          <pc:docMk/>
          <pc:sldMk cId="1368647522" sldId="261"/>
        </pc:sldMkLst>
      </pc:sldChg>
      <pc:sldChg chg="del">
        <pc:chgData name="Andy Price" userId="98c5255222843368" providerId="LiveId" clId="{E29CD78A-66C4-4D19-AB7E-DBF9BA8A5F2C}" dt="2019-10-24T13:30:32.374" v="4" actId="2696"/>
        <pc:sldMkLst>
          <pc:docMk/>
          <pc:sldMk cId="2984642949" sldId="262"/>
        </pc:sldMkLst>
      </pc:sldChg>
      <pc:sldChg chg="del">
        <pc:chgData name="Andy Price" userId="98c5255222843368" providerId="LiveId" clId="{E29CD78A-66C4-4D19-AB7E-DBF9BA8A5F2C}" dt="2019-10-24T13:30:32.391" v="5" actId="2696"/>
        <pc:sldMkLst>
          <pc:docMk/>
          <pc:sldMk cId="2913653321" sldId="263"/>
        </pc:sldMkLst>
      </pc:sldChg>
      <pc:sldChg chg="del">
        <pc:chgData name="Andy Price" userId="98c5255222843368" providerId="LiveId" clId="{E29CD78A-66C4-4D19-AB7E-DBF9BA8A5F2C}" dt="2019-10-24T13:30:32.408" v="6" actId="2696"/>
        <pc:sldMkLst>
          <pc:docMk/>
          <pc:sldMk cId="3475067339" sldId="264"/>
        </pc:sldMkLst>
      </pc:sldChg>
      <pc:sldChg chg="del">
        <pc:chgData name="Andy Price" userId="98c5255222843368" providerId="LiveId" clId="{E29CD78A-66C4-4D19-AB7E-DBF9BA8A5F2C}" dt="2019-10-24T13:30:32.408" v="7" actId="2696"/>
        <pc:sldMkLst>
          <pc:docMk/>
          <pc:sldMk cId="3011884060" sldId="265"/>
        </pc:sldMkLst>
      </pc:sldChg>
      <pc:sldChg chg="del">
        <pc:chgData name="Andy Price" userId="98c5255222843368" providerId="LiveId" clId="{E29CD78A-66C4-4D19-AB7E-DBF9BA8A5F2C}" dt="2019-10-24T13:30:45.141" v="10" actId="2696"/>
        <pc:sldMkLst>
          <pc:docMk/>
          <pc:sldMk cId="3108503898" sldId="266"/>
        </pc:sldMkLst>
      </pc:sldChg>
      <pc:sldChg chg="del">
        <pc:chgData name="Andy Price" userId="98c5255222843368" providerId="LiveId" clId="{E29CD78A-66C4-4D19-AB7E-DBF9BA8A5F2C}" dt="2019-10-24T13:30:45.158" v="11" actId="2696"/>
        <pc:sldMkLst>
          <pc:docMk/>
          <pc:sldMk cId="2740309319" sldId="267"/>
        </pc:sldMkLst>
      </pc:sldChg>
      <pc:sldChg chg="del">
        <pc:chgData name="Andy Price" userId="98c5255222843368" providerId="LiveId" clId="{E29CD78A-66C4-4D19-AB7E-DBF9BA8A5F2C}" dt="2019-10-24T13:30:45.112" v="8" actId="2696"/>
        <pc:sldMkLst>
          <pc:docMk/>
          <pc:sldMk cId="931306317" sldId="268"/>
        </pc:sldMkLst>
      </pc:sldChg>
      <pc:sldChg chg="del">
        <pc:chgData name="Andy Price" userId="98c5255222843368" providerId="LiveId" clId="{E29CD78A-66C4-4D19-AB7E-DBF9BA8A5F2C}" dt="2019-10-24T13:30:45.128" v="9" actId="2696"/>
        <pc:sldMkLst>
          <pc:docMk/>
          <pc:sldMk cId="3416213398" sldId="269"/>
        </pc:sldMkLst>
      </pc:sldChg>
      <pc:sldChg chg="del">
        <pc:chgData name="Andy Price" userId="98c5255222843368" providerId="LiveId" clId="{E29CD78A-66C4-4D19-AB7E-DBF9BA8A5F2C}" dt="2019-10-24T13:30:45.224" v="16" actId="2696"/>
        <pc:sldMkLst>
          <pc:docMk/>
          <pc:sldMk cId="1477268962" sldId="270"/>
        </pc:sldMkLst>
      </pc:sldChg>
      <pc:sldChg chg="del">
        <pc:chgData name="Andy Price" userId="98c5255222843368" providerId="LiveId" clId="{E29CD78A-66C4-4D19-AB7E-DBF9BA8A5F2C}" dt="2019-10-24T13:30:45.224" v="17" actId="2696"/>
        <pc:sldMkLst>
          <pc:docMk/>
          <pc:sldMk cId="980890393" sldId="271"/>
        </pc:sldMkLst>
      </pc:sldChg>
      <pc:sldChg chg="del">
        <pc:chgData name="Andy Price" userId="98c5255222843368" providerId="LiveId" clId="{E29CD78A-66C4-4D19-AB7E-DBF9BA8A5F2C}" dt="2019-10-24T13:30:45.241" v="18" actId="2696"/>
        <pc:sldMkLst>
          <pc:docMk/>
          <pc:sldMk cId="3062231135" sldId="272"/>
        </pc:sldMkLst>
      </pc:sldChg>
      <pc:sldChg chg="del">
        <pc:chgData name="Andy Price" userId="98c5255222843368" providerId="LiveId" clId="{E29CD78A-66C4-4D19-AB7E-DBF9BA8A5F2C}" dt="2019-10-24T13:30:45.241" v="19" actId="2696"/>
        <pc:sldMkLst>
          <pc:docMk/>
          <pc:sldMk cId="2141889547" sldId="273"/>
        </pc:sldMkLst>
      </pc:sldChg>
      <pc:sldChg chg="del">
        <pc:chgData name="Andy Price" userId="98c5255222843368" providerId="LiveId" clId="{E29CD78A-66C4-4D19-AB7E-DBF9BA8A5F2C}" dt="2019-10-24T14:20:00.171" v="924" actId="2696"/>
        <pc:sldMkLst>
          <pc:docMk/>
          <pc:sldMk cId="2862969866" sldId="274"/>
        </pc:sldMkLst>
      </pc:sldChg>
      <pc:sldChg chg="modSp del">
        <pc:chgData name="Andy Price" userId="98c5255222843368" providerId="LiveId" clId="{E29CD78A-66C4-4D19-AB7E-DBF9BA8A5F2C}" dt="2019-10-24T14:20:00.186" v="925" actId="2696"/>
        <pc:sldMkLst>
          <pc:docMk/>
          <pc:sldMk cId="2456455927" sldId="275"/>
        </pc:sldMkLst>
        <pc:spChg chg="mod">
          <ac:chgData name="Andy Price" userId="98c5255222843368" providerId="LiveId" clId="{E29CD78A-66C4-4D19-AB7E-DBF9BA8A5F2C}" dt="2019-10-24T13:54:16.624" v="602" actId="6549"/>
          <ac:spMkLst>
            <pc:docMk/>
            <pc:sldMk cId="2456455927" sldId="275"/>
            <ac:spMk id="5" creationId="{F5538D83-C124-43B0-8358-C3D67186619E}"/>
          </ac:spMkLst>
        </pc:spChg>
      </pc:sldChg>
      <pc:sldChg chg="modNotes">
        <pc:chgData name="Andy Price" userId="98c5255222843368" providerId="LiveId" clId="{E29CD78A-66C4-4D19-AB7E-DBF9BA8A5F2C}" dt="2019-10-24T14:19:35.874" v="923" actId="20577"/>
        <pc:sldMkLst>
          <pc:docMk/>
          <pc:sldMk cId="2533110233" sldId="276"/>
        </pc:sldMkLst>
      </pc:sldChg>
      <pc:sldChg chg="modNotes">
        <pc:chgData name="Andy Price" userId="98c5255222843368" providerId="LiveId" clId="{E29CD78A-66C4-4D19-AB7E-DBF9BA8A5F2C}" dt="2019-10-24T14:56:08.797" v="4108" actId="20577"/>
        <pc:sldMkLst>
          <pc:docMk/>
          <pc:sldMk cId="3445508032" sldId="277"/>
        </pc:sldMkLst>
      </pc:sldChg>
      <pc:sldChg chg="modNotes">
        <pc:chgData name="Andy Price" userId="98c5255222843368" providerId="LiveId" clId="{E29CD78A-66C4-4D19-AB7E-DBF9BA8A5F2C}" dt="2019-10-24T15:05:31.520" v="4279" actId="20577"/>
        <pc:sldMkLst>
          <pc:docMk/>
          <pc:sldMk cId="3561278974" sldId="278"/>
        </pc:sldMkLst>
      </pc:sldChg>
      <pc:sldChg chg="modNotes">
        <pc:chgData name="Andy Price" userId="98c5255222843368" providerId="LiveId" clId="{E29CD78A-66C4-4D19-AB7E-DBF9BA8A5F2C}" dt="2019-10-25T13:25:30.296" v="21587" actId="20577"/>
        <pc:sldMkLst>
          <pc:docMk/>
          <pc:sldMk cId="3121594727" sldId="280"/>
        </pc:sldMkLst>
      </pc:sldChg>
      <pc:sldChg chg="modNotes">
        <pc:chgData name="Andy Price" userId="98c5255222843368" providerId="LiveId" clId="{E29CD78A-66C4-4D19-AB7E-DBF9BA8A5F2C}" dt="2019-10-25T13:34:08.216" v="22130" actId="20577"/>
        <pc:sldMkLst>
          <pc:docMk/>
          <pc:sldMk cId="1795686756" sldId="281"/>
        </pc:sldMkLst>
      </pc:sldChg>
      <pc:sldChg chg="modNotes">
        <pc:chgData name="Andy Price" userId="98c5255222843368" providerId="LiveId" clId="{E29CD78A-66C4-4D19-AB7E-DBF9BA8A5F2C}" dt="2019-10-24T13:36:26.658" v="364" actId="20577"/>
        <pc:sldMkLst>
          <pc:docMk/>
          <pc:sldMk cId="538326038" sldId="282"/>
        </pc:sldMkLst>
      </pc:sldChg>
      <pc:sldChg chg="modAnim">
        <pc:chgData name="Andy Price" userId="98c5255222843368" providerId="LiveId" clId="{E29CD78A-66C4-4D19-AB7E-DBF9BA8A5F2C}" dt="2019-10-25T13:39:32.466" v="22164"/>
        <pc:sldMkLst>
          <pc:docMk/>
          <pc:sldMk cId="52333725" sldId="284"/>
        </pc:sldMkLst>
      </pc:sldChg>
      <pc:sldChg chg="ord modNotes">
        <pc:chgData name="Andy Price" userId="98c5255222843368" providerId="LiveId" clId="{E29CD78A-66C4-4D19-AB7E-DBF9BA8A5F2C}" dt="2019-10-25T08:54:30.210" v="8774" actId="20577"/>
        <pc:sldMkLst>
          <pc:docMk/>
          <pc:sldMk cId="78667330" sldId="285"/>
        </pc:sldMkLst>
      </pc:sldChg>
      <pc:sldChg chg="del">
        <pc:chgData name="Andy Price" userId="98c5255222843368" providerId="LiveId" clId="{E29CD78A-66C4-4D19-AB7E-DBF9BA8A5F2C}" dt="2019-10-24T13:30:45.174" v="12" actId="2696"/>
        <pc:sldMkLst>
          <pc:docMk/>
          <pc:sldMk cId="1410152666" sldId="287"/>
        </pc:sldMkLst>
      </pc:sldChg>
      <pc:sldChg chg="del">
        <pc:chgData name="Andy Price" userId="98c5255222843368" providerId="LiveId" clId="{E29CD78A-66C4-4D19-AB7E-DBF9BA8A5F2C}" dt="2019-10-24T13:30:45.174" v="13" actId="2696"/>
        <pc:sldMkLst>
          <pc:docMk/>
          <pc:sldMk cId="2390827976" sldId="288"/>
        </pc:sldMkLst>
      </pc:sldChg>
      <pc:sldChg chg="del">
        <pc:chgData name="Andy Price" userId="98c5255222843368" providerId="LiveId" clId="{E29CD78A-66C4-4D19-AB7E-DBF9BA8A5F2C}" dt="2019-10-24T13:30:45.191" v="14" actId="2696"/>
        <pc:sldMkLst>
          <pc:docMk/>
          <pc:sldMk cId="2768522230" sldId="289"/>
        </pc:sldMkLst>
      </pc:sldChg>
      <pc:sldChg chg="del">
        <pc:chgData name="Andy Price" userId="98c5255222843368" providerId="LiveId" clId="{E29CD78A-66C4-4D19-AB7E-DBF9BA8A5F2C}" dt="2019-10-24T13:30:45.207" v="15" actId="2696"/>
        <pc:sldMkLst>
          <pc:docMk/>
          <pc:sldMk cId="4155855680" sldId="290"/>
        </pc:sldMkLst>
      </pc:sldChg>
      <pc:sldChg chg="del">
        <pc:chgData name="Andy Price" userId="98c5255222843368" providerId="LiveId" clId="{E29CD78A-66C4-4D19-AB7E-DBF9BA8A5F2C}" dt="2019-10-24T15:21:16.885" v="6235" actId="2696"/>
        <pc:sldMkLst>
          <pc:docMk/>
          <pc:sldMk cId="2353886637" sldId="291"/>
        </pc:sldMkLst>
      </pc:sldChg>
      <pc:sldChg chg="modSp del">
        <pc:chgData name="Andy Price" userId="98c5255222843368" providerId="LiveId" clId="{E29CD78A-66C4-4D19-AB7E-DBF9BA8A5F2C}" dt="2019-10-25T13:36:57.342" v="22160" actId="2696"/>
        <pc:sldMkLst>
          <pc:docMk/>
          <pc:sldMk cId="3095412972" sldId="292"/>
        </pc:sldMkLst>
        <pc:spChg chg="mod">
          <ac:chgData name="Andy Price" userId="98c5255222843368" providerId="LiveId" clId="{E29CD78A-66C4-4D19-AB7E-DBF9BA8A5F2C}" dt="2019-10-24T13:30:11.291" v="0"/>
          <ac:spMkLst>
            <pc:docMk/>
            <pc:sldMk cId="3095412972" sldId="292"/>
            <ac:spMk id="2" creationId="{BDCA8575-D42A-4319-9568-FDF09552B892}"/>
          </ac:spMkLst>
        </pc:spChg>
      </pc:sldChg>
      <pc:sldChg chg="addSp delSp modSp add mod ord setBg setClrOvrMap">
        <pc:chgData name="Andy Price" userId="98c5255222843368" providerId="LiveId" clId="{E29CD78A-66C4-4D19-AB7E-DBF9BA8A5F2C}" dt="2019-10-24T13:32:42.141" v="49" actId="26606"/>
        <pc:sldMkLst>
          <pc:docMk/>
          <pc:sldMk cId="1898857870" sldId="293"/>
        </pc:sldMkLst>
        <pc:spChg chg="mod ord">
          <ac:chgData name="Andy Price" userId="98c5255222843368" providerId="LiveId" clId="{E29CD78A-66C4-4D19-AB7E-DBF9BA8A5F2C}" dt="2019-10-24T13:32:42.141" v="49" actId="26606"/>
          <ac:spMkLst>
            <pc:docMk/>
            <pc:sldMk cId="1898857870" sldId="293"/>
            <ac:spMk id="2" creationId="{E2C3FB12-5F42-4430-A181-9BCA6C077596}"/>
          </ac:spMkLst>
        </pc:spChg>
        <pc:spChg chg="del">
          <ac:chgData name="Andy Price" userId="98c5255222843368" providerId="LiveId" clId="{E29CD78A-66C4-4D19-AB7E-DBF9BA8A5F2C}" dt="2019-10-24T13:32:16.274" v="45" actId="478"/>
          <ac:spMkLst>
            <pc:docMk/>
            <pc:sldMk cId="1898857870" sldId="293"/>
            <ac:spMk id="3" creationId="{342729F5-6883-4D3F-9FAB-27B05C4D5D78}"/>
          </ac:spMkLst>
        </pc:spChg>
        <pc:spChg chg="add">
          <ac:chgData name="Andy Price" userId="98c5255222843368" providerId="LiveId" clId="{E29CD78A-66C4-4D19-AB7E-DBF9BA8A5F2C}" dt="2019-10-24T13:32:42.141" v="49" actId="26606"/>
          <ac:spMkLst>
            <pc:docMk/>
            <pc:sldMk cId="1898857870" sldId="293"/>
            <ac:spMk id="10" creationId="{E20EB187-900F-4AF5-813B-101456D9FD39}"/>
          </ac:spMkLst>
        </pc:spChg>
        <pc:picChg chg="add mod">
          <ac:chgData name="Andy Price" userId="98c5255222843368" providerId="LiveId" clId="{E29CD78A-66C4-4D19-AB7E-DBF9BA8A5F2C}" dt="2019-10-24T13:32:42.141" v="49" actId="26606"/>
          <ac:picMkLst>
            <pc:docMk/>
            <pc:sldMk cId="1898857870" sldId="293"/>
            <ac:picMk id="5" creationId="{ADDA2F92-DD61-4F1C-A062-591E5563433E}"/>
          </ac:picMkLst>
        </pc:picChg>
        <pc:cxnChg chg="add">
          <ac:chgData name="Andy Price" userId="98c5255222843368" providerId="LiveId" clId="{E29CD78A-66C4-4D19-AB7E-DBF9BA8A5F2C}" dt="2019-10-24T13:32:42.141" v="49" actId="26606"/>
          <ac:cxnSpMkLst>
            <pc:docMk/>
            <pc:sldMk cId="1898857870" sldId="293"/>
            <ac:cxnSpMk id="12" creationId="{624D17C8-E9C2-48A4-AA36-D7048A6CCC41}"/>
          </ac:cxnSpMkLst>
        </pc:cxnChg>
      </pc:sldChg>
      <pc:sldChg chg="addSp modSp add modNotes">
        <pc:chgData name="Andy Price" userId="98c5255222843368" providerId="LiveId" clId="{E29CD78A-66C4-4D19-AB7E-DBF9BA8A5F2C}" dt="2019-10-25T10:02:56.504" v="15417" actId="20577"/>
        <pc:sldMkLst>
          <pc:docMk/>
          <pc:sldMk cId="513059944" sldId="294"/>
        </pc:sldMkLst>
        <pc:spChg chg="add mod">
          <ac:chgData name="Andy Price" userId="98c5255222843368" providerId="LiveId" clId="{E29CD78A-66C4-4D19-AB7E-DBF9BA8A5F2C}" dt="2019-10-24T13:43:26.758" v="373" actId="20577"/>
          <ac:spMkLst>
            <pc:docMk/>
            <pc:sldMk cId="513059944" sldId="294"/>
            <ac:spMk id="2" creationId="{73D70279-ACA9-4693-8558-6076977DE965}"/>
          </ac:spMkLst>
        </pc:spChg>
        <pc:spChg chg="add mod">
          <ac:chgData name="Andy Price" userId="98c5255222843368" providerId="LiveId" clId="{E29CD78A-66C4-4D19-AB7E-DBF9BA8A5F2C}" dt="2019-10-25T10:02:56.504" v="15417" actId="20577"/>
          <ac:spMkLst>
            <pc:docMk/>
            <pc:sldMk cId="513059944" sldId="294"/>
            <ac:spMk id="3" creationId="{8D4D365C-3310-4A81-B6B7-1EDC82799A30}"/>
          </ac:spMkLst>
        </pc:spChg>
      </pc:sldChg>
      <pc:sldChg chg="addSp delSp modSp add mod setBg setClrOvrMap modNotes">
        <pc:chgData name="Andy Price" userId="98c5255222843368" providerId="LiveId" clId="{E29CD78A-66C4-4D19-AB7E-DBF9BA8A5F2C}" dt="2019-10-24T14:21:44.190" v="1158" actId="20577"/>
        <pc:sldMkLst>
          <pc:docMk/>
          <pc:sldMk cId="3535118313" sldId="295"/>
        </pc:sldMkLst>
        <pc:spChg chg="mod">
          <ac:chgData name="Andy Price" userId="98c5255222843368" providerId="LiveId" clId="{E29CD78A-66C4-4D19-AB7E-DBF9BA8A5F2C}" dt="2019-10-24T13:46:43.795" v="510" actId="20577"/>
          <ac:spMkLst>
            <pc:docMk/>
            <pc:sldMk cId="3535118313" sldId="295"/>
            <ac:spMk id="2" creationId="{891D2996-5272-427A-87CA-49DECC56F812}"/>
          </ac:spMkLst>
        </pc:spChg>
        <pc:spChg chg="del">
          <ac:chgData name="Andy Price" userId="98c5255222843368" providerId="LiveId" clId="{E29CD78A-66C4-4D19-AB7E-DBF9BA8A5F2C}" dt="2019-10-24T13:45:07.307" v="480" actId="478"/>
          <ac:spMkLst>
            <pc:docMk/>
            <pc:sldMk cId="3535118313" sldId="295"/>
            <ac:spMk id="3" creationId="{10DF19DC-9A0A-46ED-AD33-DF481C956461}"/>
          </ac:spMkLst>
        </pc:spChg>
        <pc:spChg chg="add">
          <ac:chgData name="Andy Price" userId="98c5255222843368" providerId="LiveId" clId="{E29CD78A-66C4-4D19-AB7E-DBF9BA8A5F2C}" dt="2019-10-24T13:46:13.657" v="484" actId="26606"/>
          <ac:spMkLst>
            <pc:docMk/>
            <pc:sldMk cId="3535118313" sldId="295"/>
            <ac:spMk id="10" creationId="{1DB7C82F-AB7E-4F0C-B829-FA1B9C415180}"/>
          </ac:spMkLst>
        </pc:spChg>
        <pc:picChg chg="add mod">
          <ac:chgData name="Andy Price" userId="98c5255222843368" providerId="LiveId" clId="{E29CD78A-66C4-4D19-AB7E-DBF9BA8A5F2C}" dt="2019-10-24T13:46:13.657" v="484" actId="26606"/>
          <ac:picMkLst>
            <pc:docMk/>
            <pc:sldMk cId="3535118313" sldId="295"/>
            <ac:picMk id="5" creationId="{87434FC0-D2BC-4751-A07C-F6655687A183}"/>
          </ac:picMkLst>
        </pc:picChg>
      </pc:sldChg>
      <pc:sldChg chg="addSp delSp modSp add mod setBg setClrOvrMap">
        <pc:chgData name="Andy Price" userId="98c5255222843368" providerId="LiveId" clId="{E29CD78A-66C4-4D19-AB7E-DBF9BA8A5F2C}" dt="2019-10-24T13:50:33.291" v="526" actId="26606"/>
        <pc:sldMkLst>
          <pc:docMk/>
          <pc:sldMk cId="1703799991" sldId="296"/>
        </pc:sldMkLst>
        <pc:spChg chg="mod">
          <ac:chgData name="Andy Price" userId="98c5255222843368" providerId="LiveId" clId="{E29CD78A-66C4-4D19-AB7E-DBF9BA8A5F2C}" dt="2019-10-24T13:50:33.291" v="526" actId="26606"/>
          <ac:spMkLst>
            <pc:docMk/>
            <pc:sldMk cId="1703799991" sldId="296"/>
            <ac:spMk id="2" creationId="{A64FEFAE-65E9-4076-B0C3-65CF14E57F28}"/>
          </ac:spMkLst>
        </pc:spChg>
        <pc:spChg chg="del">
          <ac:chgData name="Andy Price" userId="98c5255222843368" providerId="LiveId" clId="{E29CD78A-66C4-4D19-AB7E-DBF9BA8A5F2C}" dt="2019-10-24T13:46:52.374" v="511" actId="478"/>
          <ac:spMkLst>
            <pc:docMk/>
            <pc:sldMk cId="1703799991" sldId="296"/>
            <ac:spMk id="3" creationId="{C9AB15BA-284F-4B69-9B25-1E2070D3A0A5}"/>
          </ac:spMkLst>
        </pc:spChg>
        <pc:spChg chg="add">
          <ac:chgData name="Andy Price" userId="98c5255222843368" providerId="LiveId" clId="{E29CD78A-66C4-4D19-AB7E-DBF9BA8A5F2C}" dt="2019-10-24T13:50:33.291" v="526" actId="26606"/>
          <ac:spMkLst>
            <pc:docMk/>
            <pc:sldMk cId="1703799991" sldId="296"/>
            <ac:spMk id="17" creationId="{823AC064-BC96-4F32-8AE1-B2FD38754823}"/>
          </ac:spMkLst>
        </pc:spChg>
        <pc:picChg chg="add mod">
          <ac:chgData name="Andy Price" userId="98c5255222843368" providerId="LiveId" clId="{E29CD78A-66C4-4D19-AB7E-DBF9BA8A5F2C}" dt="2019-10-24T13:50:33.291" v="526" actId="26606"/>
          <ac:picMkLst>
            <pc:docMk/>
            <pc:sldMk cId="1703799991" sldId="296"/>
            <ac:picMk id="5" creationId="{03AAB04C-7BF8-445D-98D3-D848D8D44D94}"/>
          </ac:picMkLst>
        </pc:picChg>
        <pc:picChg chg="add mod">
          <ac:chgData name="Andy Price" userId="98c5255222843368" providerId="LiveId" clId="{E29CD78A-66C4-4D19-AB7E-DBF9BA8A5F2C}" dt="2019-10-24T13:50:33.291" v="526" actId="26606"/>
          <ac:picMkLst>
            <pc:docMk/>
            <pc:sldMk cId="1703799991" sldId="296"/>
            <ac:picMk id="7" creationId="{270C55AD-4D64-4547-AD77-48BDFA62EC1A}"/>
          </ac:picMkLst>
        </pc:picChg>
        <pc:cxnChg chg="add del">
          <ac:chgData name="Andy Price" userId="98c5255222843368" providerId="LiveId" clId="{E29CD78A-66C4-4D19-AB7E-DBF9BA8A5F2C}" dt="2019-10-24T13:50:33.257" v="525" actId="26606"/>
          <ac:cxnSpMkLst>
            <pc:docMk/>
            <pc:sldMk cId="1703799991" sldId="296"/>
            <ac:cxnSpMk id="12" creationId="{EBAD6A72-88E8-42F7-88B9-CAF744536BE4}"/>
          </ac:cxnSpMkLst>
        </pc:cxnChg>
        <pc:cxnChg chg="add del">
          <ac:chgData name="Andy Price" userId="98c5255222843368" providerId="LiveId" clId="{E29CD78A-66C4-4D19-AB7E-DBF9BA8A5F2C}" dt="2019-10-24T13:50:33.257" v="525" actId="26606"/>
          <ac:cxnSpMkLst>
            <pc:docMk/>
            <pc:sldMk cId="1703799991" sldId="296"/>
            <ac:cxnSpMk id="14" creationId="{C800968E-0A99-46C4-A9B2-6A63AC66F4B0}"/>
          </ac:cxnSpMkLst>
        </pc:cxnChg>
        <pc:cxnChg chg="add">
          <ac:chgData name="Andy Price" userId="98c5255222843368" providerId="LiveId" clId="{E29CD78A-66C4-4D19-AB7E-DBF9BA8A5F2C}" dt="2019-10-24T13:50:33.291" v="526" actId="26606"/>
          <ac:cxnSpMkLst>
            <pc:docMk/>
            <pc:sldMk cId="1703799991" sldId="296"/>
            <ac:cxnSpMk id="16" creationId="{DB146403-F3D6-484B-B2ED-97F9565D0370}"/>
          </ac:cxnSpMkLst>
        </pc:cxnChg>
        <pc:cxnChg chg="add">
          <ac:chgData name="Andy Price" userId="98c5255222843368" providerId="LiveId" clId="{E29CD78A-66C4-4D19-AB7E-DBF9BA8A5F2C}" dt="2019-10-24T13:50:33.291" v="526" actId="26606"/>
          <ac:cxnSpMkLst>
            <pc:docMk/>
            <pc:sldMk cId="1703799991" sldId="296"/>
            <ac:cxnSpMk id="18" creationId="{7E7C77BC-7138-40B1-A15B-20F57A494629}"/>
          </ac:cxnSpMkLst>
        </pc:cxnChg>
      </pc:sldChg>
      <pc:sldChg chg="addSp delSp modSp add mod setBg setClrOvrMap">
        <pc:chgData name="Andy Price" userId="98c5255222843368" providerId="LiveId" clId="{E29CD78A-66C4-4D19-AB7E-DBF9BA8A5F2C}" dt="2019-10-24T13:51:54.074" v="554" actId="26606"/>
        <pc:sldMkLst>
          <pc:docMk/>
          <pc:sldMk cId="3491988951" sldId="297"/>
        </pc:sldMkLst>
        <pc:spChg chg="mod ord">
          <ac:chgData name="Andy Price" userId="98c5255222843368" providerId="LiveId" clId="{E29CD78A-66C4-4D19-AB7E-DBF9BA8A5F2C}" dt="2019-10-24T13:51:54.074" v="554" actId="26606"/>
          <ac:spMkLst>
            <pc:docMk/>
            <pc:sldMk cId="3491988951" sldId="297"/>
            <ac:spMk id="2" creationId="{86CC2A39-87D6-41AB-997D-02EF4B919FEB}"/>
          </ac:spMkLst>
        </pc:spChg>
        <pc:spChg chg="del">
          <ac:chgData name="Andy Price" userId="98c5255222843368" providerId="LiveId" clId="{E29CD78A-66C4-4D19-AB7E-DBF9BA8A5F2C}" dt="2019-10-24T13:50:49.293" v="528" actId="478"/>
          <ac:spMkLst>
            <pc:docMk/>
            <pc:sldMk cId="3491988951" sldId="297"/>
            <ac:spMk id="3" creationId="{572E28FB-5DB0-49DC-89AD-0184628C0C6D}"/>
          </ac:spMkLst>
        </pc:spChg>
        <pc:spChg chg="add del">
          <ac:chgData name="Andy Price" userId="98c5255222843368" providerId="LiveId" clId="{E29CD78A-66C4-4D19-AB7E-DBF9BA8A5F2C}" dt="2019-10-24T13:51:50.018" v="551" actId="26606"/>
          <ac:spMkLst>
            <pc:docMk/>
            <pc:sldMk cId="3491988951" sldId="297"/>
            <ac:spMk id="10" creationId="{1DB7C82F-AB7E-4F0C-B829-FA1B9C415180}"/>
          </ac:spMkLst>
        </pc:spChg>
        <pc:spChg chg="add del">
          <ac:chgData name="Andy Price" userId="98c5255222843368" providerId="LiveId" clId="{E29CD78A-66C4-4D19-AB7E-DBF9BA8A5F2C}" dt="2019-10-24T13:51:54.025" v="553" actId="26606"/>
          <ac:spMkLst>
            <pc:docMk/>
            <pc:sldMk cId="3491988951" sldId="297"/>
            <ac:spMk id="13" creationId="{823AC064-BC96-4F32-8AE1-B2FD38754823}"/>
          </ac:spMkLst>
        </pc:spChg>
        <pc:spChg chg="add">
          <ac:chgData name="Andy Price" userId="98c5255222843368" providerId="LiveId" clId="{E29CD78A-66C4-4D19-AB7E-DBF9BA8A5F2C}" dt="2019-10-24T13:51:54.074" v="554" actId="26606"/>
          <ac:spMkLst>
            <pc:docMk/>
            <pc:sldMk cId="3491988951" sldId="297"/>
            <ac:spMk id="15" creationId="{87CC2527-562A-4F69-B487-4371E5B243E7}"/>
          </ac:spMkLst>
        </pc:spChg>
        <pc:picChg chg="add mod">
          <ac:chgData name="Andy Price" userId="98c5255222843368" providerId="LiveId" clId="{E29CD78A-66C4-4D19-AB7E-DBF9BA8A5F2C}" dt="2019-10-24T13:51:54.074" v="554" actId="26606"/>
          <ac:picMkLst>
            <pc:docMk/>
            <pc:sldMk cId="3491988951" sldId="297"/>
            <ac:picMk id="5" creationId="{0A9974F9-6E10-4559-94C2-EAC702297256}"/>
          </ac:picMkLst>
        </pc:picChg>
        <pc:cxnChg chg="add del">
          <ac:chgData name="Andy Price" userId="98c5255222843368" providerId="LiveId" clId="{E29CD78A-66C4-4D19-AB7E-DBF9BA8A5F2C}" dt="2019-10-24T13:51:54.025" v="553" actId="26606"/>
          <ac:cxnSpMkLst>
            <pc:docMk/>
            <pc:sldMk cId="3491988951" sldId="297"/>
            <ac:cxnSpMk id="12" creationId="{7E7C77BC-7138-40B1-A15B-20F57A494629}"/>
          </ac:cxnSpMkLst>
        </pc:cxnChg>
        <pc:cxnChg chg="add">
          <ac:chgData name="Andy Price" userId="98c5255222843368" providerId="LiveId" clId="{E29CD78A-66C4-4D19-AB7E-DBF9BA8A5F2C}" dt="2019-10-24T13:51:54.074" v="554" actId="26606"/>
          <ac:cxnSpMkLst>
            <pc:docMk/>
            <pc:sldMk cId="3491988951" sldId="297"/>
            <ac:cxnSpMk id="16" creationId="{BCDAEC91-5BCE-4B55-9CC0-43EF94CB734B}"/>
          </ac:cxnSpMkLst>
        </pc:cxnChg>
      </pc:sldChg>
      <pc:sldChg chg="addSp delSp modSp add mod setBg setClrOvrMap">
        <pc:chgData name="Andy Price" userId="98c5255222843368" providerId="LiveId" clId="{E29CD78A-66C4-4D19-AB7E-DBF9BA8A5F2C}" dt="2019-10-24T13:53:41.258" v="590" actId="26606"/>
        <pc:sldMkLst>
          <pc:docMk/>
          <pc:sldMk cId="3533130958" sldId="298"/>
        </pc:sldMkLst>
        <pc:spChg chg="mod">
          <ac:chgData name="Andy Price" userId="98c5255222843368" providerId="LiveId" clId="{E29CD78A-66C4-4D19-AB7E-DBF9BA8A5F2C}" dt="2019-10-24T13:53:41.258" v="590" actId="26606"/>
          <ac:spMkLst>
            <pc:docMk/>
            <pc:sldMk cId="3533130958" sldId="298"/>
            <ac:spMk id="2" creationId="{6899AABC-B51A-400D-8344-1839EED1FD17}"/>
          </ac:spMkLst>
        </pc:spChg>
        <pc:spChg chg="del">
          <ac:chgData name="Andy Price" userId="98c5255222843368" providerId="LiveId" clId="{E29CD78A-66C4-4D19-AB7E-DBF9BA8A5F2C}" dt="2019-10-24T13:52:43.938" v="574" actId="478"/>
          <ac:spMkLst>
            <pc:docMk/>
            <pc:sldMk cId="3533130958" sldId="298"/>
            <ac:spMk id="3" creationId="{4D2E2096-539A-423B-A85B-40171DB6BB6D}"/>
          </ac:spMkLst>
        </pc:spChg>
        <pc:spChg chg="add">
          <ac:chgData name="Andy Price" userId="98c5255222843368" providerId="LiveId" clId="{E29CD78A-66C4-4D19-AB7E-DBF9BA8A5F2C}" dt="2019-10-24T13:53:41.258" v="590" actId="26606"/>
          <ac:spMkLst>
            <pc:docMk/>
            <pc:sldMk cId="3533130958" sldId="298"/>
            <ac:spMk id="10" creationId="{1DB7C82F-AB7E-4F0C-B829-FA1B9C415180}"/>
          </ac:spMkLst>
        </pc:spChg>
        <pc:picChg chg="add mod">
          <ac:chgData name="Andy Price" userId="98c5255222843368" providerId="LiveId" clId="{E29CD78A-66C4-4D19-AB7E-DBF9BA8A5F2C}" dt="2019-10-24T13:53:41.258" v="590" actId="26606"/>
          <ac:picMkLst>
            <pc:docMk/>
            <pc:sldMk cId="3533130958" sldId="298"/>
            <ac:picMk id="5" creationId="{82F78F1D-32D1-49E1-AC62-A3B878F645C7}"/>
          </ac:picMkLst>
        </pc:picChg>
      </pc:sldChg>
      <pc:sldChg chg="addSp delSp modSp add mod setBg setClrOvrMap">
        <pc:chgData name="Andy Price" userId="98c5255222843368" providerId="LiveId" clId="{E29CD78A-66C4-4D19-AB7E-DBF9BA8A5F2C}" dt="2019-10-24T13:57:03.808" v="761" actId="26606"/>
        <pc:sldMkLst>
          <pc:docMk/>
          <pc:sldMk cId="3735587829" sldId="299"/>
        </pc:sldMkLst>
        <pc:spChg chg="mod">
          <ac:chgData name="Andy Price" userId="98c5255222843368" providerId="LiveId" clId="{E29CD78A-66C4-4D19-AB7E-DBF9BA8A5F2C}" dt="2019-10-24T13:57:03.808" v="761" actId="26606"/>
          <ac:spMkLst>
            <pc:docMk/>
            <pc:sldMk cId="3735587829" sldId="299"/>
            <ac:spMk id="2" creationId="{C0396D20-F8D0-4294-92BC-F102D55C5153}"/>
          </ac:spMkLst>
        </pc:spChg>
        <pc:spChg chg="del">
          <ac:chgData name="Andy Price" userId="98c5255222843368" providerId="LiveId" clId="{E29CD78A-66C4-4D19-AB7E-DBF9BA8A5F2C}" dt="2019-10-24T13:55:54.076" v="748" actId="478"/>
          <ac:spMkLst>
            <pc:docMk/>
            <pc:sldMk cId="3735587829" sldId="299"/>
            <ac:spMk id="3" creationId="{54A965B9-C285-4990-B912-78F550648C8D}"/>
          </ac:spMkLst>
        </pc:spChg>
        <pc:spChg chg="add">
          <ac:chgData name="Andy Price" userId="98c5255222843368" providerId="LiveId" clId="{E29CD78A-66C4-4D19-AB7E-DBF9BA8A5F2C}" dt="2019-10-24T13:57:03.808" v="761" actId="26606"/>
          <ac:spMkLst>
            <pc:docMk/>
            <pc:sldMk cId="3735587829" sldId="299"/>
            <ac:spMk id="10" creationId="{1DB7C82F-AB7E-4F0C-B829-FA1B9C415180}"/>
          </ac:spMkLst>
        </pc:spChg>
        <pc:picChg chg="add mod">
          <ac:chgData name="Andy Price" userId="98c5255222843368" providerId="LiveId" clId="{E29CD78A-66C4-4D19-AB7E-DBF9BA8A5F2C}" dt="2019-10-24T13:57:03.808" v="761" actId="26606"/>
          <ac:picMkLst>
            <pc:docMk/>
            <pc:sldMk cId="3735587829" sldId="299"/>
            <ac:picMk id="5" creationId="{392B34B3-A3F3-44B4-85E3-C604CD3747F5}"/>
          </ac:picMkLst>
        </pc:picChg>
      </pc:sldChg>
      <pc:sldChg chg="addSp delSp modSp add mod setBg setClrOvrMap">
        <pc:chgData name="Andy Price" userId="98c5255222843368" providerId="LiveId" clId="{E29CD78A-66C4-4D19-AB7E-DBF9BA8A5F2C}" dt="2019-10-24T13:59:29.175" v="786" actId="26606"/>
        <pc:sldMkLst>
          <pc:docMk/>
          <pc:sldMk cId="1844708885" sldId="300"/>
        </pc:sldMkLst>
        <pc:spChg chg="mod">
          <ac:chgData name="Andy Price" userId="98c5255222843368" providerId="LiveId" clId="{E29CD78A-66C4-4D19-AB7E-DBF9BA8A5F2C}" dt="2019-10-24T13:59:29.175" v="786" actId="26606"/>
          <ac:spMkLst>
            <pc:docMk/>
            <pc:sldMk cId="1844708885" sldId="300"/>
            <ac:spMk id="2" creationId="{1AC8E671-0EAD-48F9-AB59-6655C40B8792}"/>
          </ac:spMkLst>
        </pc:spChg>
        <pc:spChg chg="del">
          <ac:chgData name="Andy Price" userId="98c5255222843368" providerId="LiveId" clId="{E29CD78A-66C4-4D19-AB7E-DBF9BA8A5F2C}" dt="2019-10-24T13:57:26.691" v="770" actId="478"/>
          <ac:spMkLst>
            <pc:docMk/>
            <pc:sldMk cId="1844708885" sldId="300"/>
            <ac:spMk id="3" creationId="{28A0FDFE-3F4D-482E-84BE-51BAEB2FA92F}"/>
          </ac:spMkLst>
        </pc:spChg>
        <pc:spChg chg="add del">
          <ac:chgData name="Andy Price" userId="98c5255222843368" providerId="LiveId" clId="{E29CD78A-66C4-4D19-AB7E-DBF9BA8A5F2C}" dt="2019-10-24T13:57:58.208" v="775" actId="26606"/>
          <ac:spMkLst>
            <pc:docMk/>
            <pc:sldMk cId="1844708885" sldId="300"/>
            <ac:spMk id="10" creationId="{1DB7C82F-AB7E-4F0C-B829-FA1B9C415180}"/>
          </ac:spMkLst>
        </pc:spChg>
        <pc:spChg chg="add">
          <ac:chgData name="Andy Price" userId="98c5255222843368" providerId="LiveId" clId="{E29CD78A-66C4-4D19-AB7E-DBF9BA8A5F2C}" dt="2019-10-24T13:59:29.175" v="786" actId="26606"/>
          <ac:spMkLst>
            <pc:docMk/>
            <pc:sldMk cId="1844708885" sldId="300"/>
            <ac:spMk id="14" creationId="{1DB7C82F-AB7E-4F0C-B829-FA1B9C415180}"/>
          </ac:spMkLst>
        </pc:spChg>
        <pc:picChg chg="add del mod">
          <ac:chgData name="Andy Price" userId="98c5255222843368" providerId="LiveId" clId="{E29CD78A-66C4-4D19-AB7E-DBF9BA8A5F2C}" dt="2019-10-24T13:57:58.791" v="777" actId="931"/>
          <ac:picMkLst>
            <pc:docMk/>
            <pc:sldMk cId="1844708885" sldId="300"/>
            <ac:picMk id="5" creationId="{A00B6B39-E3B5-4DDF-B2EA-49C87DA4F92B}"/>
          </ac:picMkLst>
        </pc:picChg>
        <pc:picChg chg="add del mod">
          <ac:chgData name="Andy Price" userId="98c5255222843368" providerId="LiveId" clId="{E29CD78A-66C4-4D19-AB7E-DBF9BA8A5F2C}" dt="2019-10-24T13:58:56.875" v="782" actId="931"/>
          <ac:picMkLst>
            <pc:docMk/>
            <pc:sldMk cId="1844708885" sldId="300"/>
            <ac:picMk id="7" creationId="{6FA17587-C436-4DA4-84F5-95FD1736795C}"/>
          </ac:picMkLst>
        </pc:picChg>
        <pc:picChg chg="add mod">
          <ac:chgData name="Andy Price" userId="98c5255222843368" providerId="LiveId" clId="{E29CD78A-66C4-4D19-AB7E-DBF9BA8A5F2C}" dt="2019-10-24T13:59:29.175" v="786" actId="26606"/>
          <ac:picMkLst>
            <pc:docMk/>
            <pc:sldMk cId="1844708885" sldId="300"/>
            <ac:picMk id="9" creationId="{63EDB258-7E79-47CE-8438-8B75459918FA}"/>
          </ac:picMkLst>
        </pc:picChg>
      </pc:sldChg>
      <pc:sldChg chg="addSp delSp modSp add mod setBg setClrOvrMap modNotes">
        <pc:chgData name="Andy Price" userId="98c5255222843368" providerId="LiveId" clId="{E29CD78A-66C4-4D19-AB7E-DBF9BA8A5F2C}" dt="2019-10-25T09:44:00.632" v="12116" actId="20577"/>
        <pc:sldMkLst>
          <pc:docMk/>
          <pc:sldMk cId="2923149940" sldId="301"/>
        </pc:sldMkLst>
        <pc:spChg chg="mod">
          <ac:chgData name="Andy Price" userId="98c5255222843368" providerId="LiveId" clId="{E29CD78A-66C4-4D19-AB7E-DBF9BA8A5F2C}" dt="2019-10-24T14:10:25.191" v="872" actId="26606"/>
          <ac:spMkLst>
            <pc:docMk/>
            <pc:sldMk cId="2923149940" sldId="301"/>
            <ac:spMk id="2" creationId="{621324AB-5EA6-417B-9E4D-3822B2297CE7}"/>
          </ac:spMkLst>
        </pc:spChg>
        <pc:spChg chg="del">
          <ac:chgData name="Andy Price" userId="98c5255222843368" providerId="LiveId" clId="{E29CD78A-66C4-4D19-AB7E-DBF9BA8A5F2C}" dt="2019-10-24T14:09:21.165" v="863" actId="478"/>
          <ac:spMkLst>
            <pc:docMk/>
            <pc:sldMk cId="2923149940" sldId="301"/>
            <ac:spMk id="3" creationId="{89419735-AD34-479B-A681-1E965EEF3E6D}"/>
          </ac:spMkLst>
        </pc:spChg>
        <pc:spChg chg="add">
          <ac:chgData name="Andy Price" userId="98c5255222843368" providerId="LiveId" clId="{E29CD78A-66C4-4D19-AB7E-DBF9BA8A5F2C}" dt="2019-10-24T14:10:25.191" v="872" actId="26606"/>
          <ac:spMkLst>
            <pc:docMk/>
            <pc:sldMk cId="2923149940" sldId="301"/>
            <ac:spMk id="12" creationId="{1DB7C82F-AB7E-4F0C-B829-FA1B9C415180}"/>
          </ac:spMkLst>
        </pc:spChg>
        <pc:picChg chg="add del mod">
          <ac:chgData name="Andy Price" userId="98c5255222843368" providerId="LiveId" clId="{E29CD78A-66C4-4D19-AB7E-DBF9BA8A5F2C}" dt="2019-10-24T14:10:11.022" v="868" actId="931"/>
          <ac:picMkLst>
            <pc:docMk/>
            <pc:sldMk cId="2923149940" sldId="301"/>
            <ac:picMk id="5" creationId="{1729BFB7-6212-4D1C-B901-274DBE16C02F}"/>
          </ac:picMkLst>
        </pc:picChg>
        <pc:picChg chg="add mod">
          <ac:chgData name="Andy Price" userId="98c5255222843368" providerId="LiveId" clId="{E29CD78A-66C4-4D19-AB7E-DBF9BA8A5F2C}" dt="2019-10-24T14:10:25.191" v="872" actId="26606"/>
          <ac:picMkLst>
            <pc:docMk/>
            <pc:sldMk cId="2923149940" sldId="301"/>
            <ac:picMk id="7" creationId="{E6380370-E9BE-43F6-B301-EE5A1DE3DCC3}"/>
          </ac:picMkLst>
        </pc:picChg>
      </pc:sldChg>
      <pc:sldChg chg="addSp delSp modSp add mod setBg setClrOvrMap">
        <pc:chgData name="Andy Price" userId="98c5255222843368" providerId="LiveId" clId="{E29CD78A-66C4-4D19-AB7E-DBF9BA8A5F2C}" dt="2019-10-24T14:11:17.262" v="900" actId="26606"/>
        <pc:sldMkLst>
          <pc:docMk/>
          <pc:sldMk cId="2077925978" sldId="302"/>
        </pc:sldMkLst>
        <pc:spChg chg="del">
          <ac:chgData name="Andy Price" userId="98c5255222843368" providerId="LiveId" clId="{E29CD78A-66C4-4D19-AB7E-DBF9BA8A5F2C}" dt="2019-10-24T14:10:45.474" v="874"/>
          <ac:spMkLst>
            <pc:docMk/>
            <pc:sldMk cId="2077925978" sldId="302"/>
            <ac:spMk id="2" creationId="{2F7CDD22-6958-4F52-8AFF-9F8C622A8C0D}"/>
          </ac:spMkLst>
        </pc:spChg>
        <pc:spChg chg="add mod">
          <ac:chgData name="Andy Price" userId="98c5255222843368" providerId="LiveId" clId="{E29CD78A-66C4-4D19-AB7E-DBF9BA8A5F2C}" dt="2019-10-24T14:11:17.262" v="900" actId="26606"/>
          <ac:spMkLst>
            <pc:docMk/>
            <pc:sldMk cId="2077925978" sldId="302"/>
            <ac:spMk id="3" creationId="{0DA80711-F95D-4E93-8E59-3E05CB51F649}"/>
          </ac:spMkLst>
        </pc:spChg>
        <pc:spChg chg="add del mod">
          <ac:chgData name="Andy Price" userId="98c5255222843368" providerId="LiveId" clId="{E29CD78A-66C4-4D19-AB7E-DBF9BA8A5F2C}" dt="2019-10-24T14:10:49.338" v="875" actId="478"/>
          <ac:spMkLst>
            <pc:docMk/>
            <pc:sldMk cId="2077925978" sldId="302"/>
            <ac:spMk id="4" creationId="{42D82F4F-4BD4-468F-A84D-44A3007F337A}"/>
          </ac:spMkLst>
        </pc:spChg>
        <pc:spChg chg="add">
          <ac:chgData name="Andy Price" userId="98c5255222843368" providerId="LiveId" clId="{E29CD78A-66C4-4D19-AB7E-DBF9BA8A5F2C}" dt="2019-10-24T14:11:17.262" v="900" actId="26606"/>
          <ac:spMkLst>
            <pc:docMk/>
            <pc:sldMk cId="2077925978" sldId="302"/>
            <ac:spMk id="11" creationId="{1DB7C82F-AB7E-4F0C-B829-FA1B9C415180}"/>
          </ac:spMkLst>
        </pc:spChg>
        <pc:picChg chg="add mod">
          <ac:chgData name="Andy Price" userId="98c5255222843368" providerId="LiveId" clId="{E29CD78A-66C4-4D19-AB7E-DBF9BA8A5F2C}" dt="2019-10-24T14:11:17.262" v="900" actId="26606"/>
          <ac:picMkLst>
            <pc:docMk/>
            <pc:sldMk cId="2077925978" sldId="302"/>
            <ac:picMk id="6" creationId="{EE13255B-03F1-4C85-913C-66D6D9E96377}"/>
          </ac:picMkLst>
        </pc:picChg>
      </pc:sldChg>
      <pc:sldChg chg="addSp modSp add modNotes">
        <pc:chgData name="Andy Price" userId="98c5255222843368" providerId="LiveId" clId="{E29CD78A-66C4-4D19-AB7E-DBF9BA8A5F2C}" dt="2019-10-24T14:44:53.724" v="3158" actId="20577"/>
        <pc:sldMkLst>
          <pc:docMk/>
          <pc:sldMk cId="1141564487" sldId="303"/>
        </pc:sldMkLst>
        <pc:spChg chg="mod">
          <ac:chgData name="Andy Price" userId="98c5255222843368" providerId="LiveId" clId="{E29CD78A-66C4-4D19-AB7E-DBF9BA8A5F2C}" dt="2019-10-24T14:28:16.537" v="2108" actId="6549"/>
          <ac:spMkLst>
            <pc:docMk/>
            <pc:sldMk cId="1141564487" sldId="303"/>
            <ac:spMk id="2" creationId="{B2CED380-E651-4C06-B827-DFBF5551E7B4}"/>
          </ac:spMkLst>
        </pc:spChg>
        <pc:spChg chg="add mod">
          <ac:chgData name="Andy Price" userId="98c5255222843368" providerId="LiveId" clId="{E29CD78A-66C4-4D19-AB7E-DBF9BA8A5F2C}" dt="2019-10-24T14:27:56.758" v="2076" actId="20577"/>
          <ac:spMkLst>
            <pc:docMk/>
            <pc:sldMk cId="1141564487" sldId="303"/>
            <ac:spMk id="3" creationId="{A70765B0-F8B9-4AC7-B370-A6F64F152B3B}"/>
          </ac:spMkLst>
        </pc:spChg>
      </pc:sldChg>
      <pc:sldChg chg="addSp delSp modSp add modAnim modNotes">
        <pc:chgData name="Andy Price" userId="98c5255222843368" providerId="LiveId" clId="{E29CD78A-66C4-4D19-AB7E-DBF9BA8A5F2C}" dt="2019-10-24T14:38:45.157" v="2464" actId="20577"/>
        <pc:sldMkLst>
          <pc:docMk/>
          <pc:sldMk cId="1123178305" sldId="304"/>
        </pc:sldMkLst>
        <pc:spChg chg="mod">
          <ac:chgData name="Andy Price" userId="98c5255222843368" providerId="LiveId" clId="{E29CD78A-66C4-4D19-AB7E-DBF9BA8A5F2C}" dt="2019-10-24T14:34:31.641" v="2132" actId="20577"/>
          <ac:spMkLst>
            <pc:docMk/>
            <pc:sldMk cId="1123178305" sldId="304"/>
            <ac:spMk id="2" creationId="{DC89D81A-3865-4616-AFEE-EB375D155434}"/>
          </ac:spMkLst>
        </pc:spChg>
        <pc:spChg chg="del">
          <ac:chgData name="Andy Price" userId="98c5255222843368" providerId="LiveId" clId="{E29CD78A-66C4-4D19-AB7E-DBF9BA8A5F2C}" dt="2019-10-24T14:34:40.572" v="2133" actId="478"/>
          <ac:spMkLst>
            <pc:docMk/>
            <pc:sldMk cId="1123178305" sldId="304"/>
            <ac:spMk id="3" creationId="{FC20B828-350D-4888-A8D2-81A1D6710914}"/>
          </ac:spMkLst>
        </pc:spChg>
        <pc:spChg chg="add del mod">
          <ac:chgData name="Andy Price" userId="98c5255222843368" providerId="LiveId" clId="{E29CD78A-66C4-4D19-AB7E-DBF9BA8A5F2C}" dt="2019-10-24T14:35:08.017" v="2136" actId="478"/>
          <ac:spMkLst>
            <pc:docMk/>
            <pc:sldMk cId="1123178305" sldId="304"/>
            <ac:spMk id="4" creationId="{DF696BFF-4F19-4ED4-9B56-5CB2E8140BC9}"/>
          </ac:spMkLst>
        </pc:spChg>
        <pc:picChg chg="add mod">
          <ac:chgData name="Andy Price" userId="98c5255222843368" providerId="LiveId" clId="{E29CD78A-66C4-4D19-AB7E-DBF9BA8A5F2C}" dt="2019-10-24T14:35:23.234" v="2138" actId="1076"/>
          <ac:picMkLst>
            <pc:docMk/>
            <pc:sldMk cId="1123178305" sldId="304"/>
            <ac:picMk id="5" creationId="{48C74D16-CA84-4D53-A6FC-D1C6910FF24A}"/>
          </ac:picMkLst>
        </pc:picChg>
      </pc:sldChg>
      <pc:sldChg chg="addSp modSp add modAnim modNotes">
        <pc:chgData name="Andy Price" userId="98c5255222843368" providerId="LiveId" clId="{E29CD78A-66C4-4D19-AB7E-DBF9BA8A5F2C}" dt="2019-10-24T14:43:11.213" v="2835" actId="20577"/>
        <pc:sldMkLst>
          <pc:docMk/>
          <pc:sldMk cId="4077786199" sldId="305"/>
        </pc:sldMkLst>
        <pc:spChg chg="mod">
          <ac:chgData name="Andy Price" userId="98c5255222843368" providerId="LiveId" clId="{E29CD78A-66C4-4D19-AB7E-DBF9BA8A5F2C}" dt="2019-10-24T14:40:58.358" v="2489" actId="20577"/>
          <ac:spMkLst>
            <pc:docMk/>
            <pc:sldMk cId="4077786199" sldId="305"/>
            <ac:spMk id="2" creationId="{717CBB12-2183-4444-AF23-80274B28CF0B}"/>
          </ac:spMkLst>
        </pc:spChg>
        <pc:picChg chg="add mod">
          <ac:chgData name="Andy Price" userId="98c5255222843368" providerId="LiveId" clId="{E29CD78A-66C4-4D19-AB7E-DBF9BA8A5F2C}" dt="2019-10-24T14:41:08.170" v="2490"/>
          <ac:picMkLst>
            <pc:docMk/>
            <pc:sldMk cId="4077786199" sldId="305"/>
            <ac:picMk id="3" creationId="{6B65F806-2650-4A40-A13B-6ED56380B50D}"/>
          </ac:picMkLst>
        </pc:picChg>
      </pc:sldChg>
      <pc:sldChg chg="modSp add modNotes">
        <pc:chgData name="Andy Price" userId="98c5255222843368" providerId="LiveId" clId="{E29CD78A-66C4-4D19-AB7E-DBF9BA8A5F2C}" dt="2019-10-24T14:50:01.102" v="3933" actId="20577"/>
        <pc:sldMkLst>
          <pc:docMk/>
          <pc:sldMk cId="2308109156" sldId="306"/>
        </pc:sldMkLst>
        <pc:spChg chg="mod">
          <ac:chgData name="Andy Price" userId="98c5255222843368" providerId="LiveId" clId="{E29CD78A-66C4-4D19-AB7E-DBF9BA8A5F2C}" dt="2019-10-24T14:45:34.058" v="3173" actId="20577"/>
          <ac:spMkLst>
            <pc:docMk/>
            <pc:sldMk cId="2308109156" sldId="306"/>
            <ac:spMk id="2" creationId="{978F01C3-7002-4976-A793-FFCCA0DDE0BB}"/>
          </ac:spMkLst>
        </pc:spChg>
        <pc:spChg chg="mod">
          <ac:chgData name="Andy Price" userId="98c5255222843368" providerId="LiveId" clId="{E29CD78A-66C4-4D19-AB7E-DBF9BA8A5F2C}" dt="2019-10-24T14:49:05.175" v="3769" actId="20577"/>
          <ac:spMkLst>
            <pc:docMk/>
            <pc:sldMk cId="2308109156" sldId="306"/>
            <ac:spMk id="3" creationId="{99233466-4642-4329-B65E-FA0CEC6B44F9}"/>
          </ac:spMkLst>
        </pc:spChg>
      </pc:sldChg>
      <pc:sldChg chg="addSp modSp add modAnim modNotes">
        <pc:chgData name="Andy Price" userId="98c5255222843368" providerId="LiveId" clId="{E29CD78A-66C4-4D19-AB7E-DBF9BA8A5F2C}" dt="2019-10-24T15:01:23.317" v="4276" actId="20577"/>
        <pc:sldMkLst>
          <pc:docMk/>
          <pc:sldMk cId="2558389103" sldId="307"/>
        </pc:sldMkLst>
        <pc:spChg chg="mod">
          <ac:chgData name="Andy Price" userId="98c5255222843368" providerId="LiveId" clId="{E29CD78A-66C4-4D19-AB7E-DBF9BA8A5F2C}" dt="2019-10-24T14:59:40.241" v="4137" actId="20577"/>
          <ac:spMkLst>
            <pc:docMk/>
            <pc:sldMk cId="2558389103" sldId="307"/>
            <ac:spMk id="2" creationId="{1D1559D6-8A29-4657-B5FD-BEDD28D7023F}"/>
          </ac:spMkLst>
        </pc:spChg>
        <pc:picChg chg="add mod">
          <ac:chgData name="Andy Price" userId="98c5255222843368" providerId="LiveId" clId="{E29CD78A-66C4-4D19-AB7E-DBF9BA8A5F2C}" dt="2019-10-24T14:59:53.992" v="4138"/>
          <ac:picMkLst>
            <pc:docMk/>
            <pc:sldMk cId="2558389103" sldId="307"/>
            <ac:picMk id="3" creationId="{264C3EEB-4D89-4D3C-B13C-4289D5EABB19}"/>
          </ac:picMkLst>
        </pc:picChg>
      </pc:sldChg>
      <pc:sldChg chg="modSp add modNotes">
        <pc:chgData name="Andy Price" userId="98c5255222843368" providerId="LiveId" clId="{E29CD78A-66C4-4D19-AB7E-DBF9BA8A5F2C}" dt="2019-10-24T15:20:21.672" v="6234" actId="20577"/>
        <pc:sldMkLst>
          <pc:docMk/>
          <pc:sldMk cId="805810493" sldId="308"/>
        </pc:sldMkLst>
        <pc:spChg chg="mod">
          <ac:chgData name="Andy Price" userId="98c5255222843368" providerId="LiveId" clId="{E29CD78A-66C4-4D19-AB7E-DBF9BA8A5F2C}" dt="2019-10-24T15:06:43.733" v="4381" actId="20577"/>
          <ac:spMkLst>
            <pc:docMk/>
            <pc:sldMk cId="805810493" sldId="308"/>
            <ac:spMk id="2" creationId="{5077C79B-ED00-4732-BE6E-BE3796DDED10}"/>
          </ac:spMkLst>
        </pc:spChg>
        <pc:spChg chg="mod">
          <ac:chgData name="Andy Price" userId="98c5255222843368" providerId="LiveId" clId="{E29CD78A-66C4-4D19-AB7E-DBF9BA8A5F2C}" dt="2019-10-24T15:20:21.672" v="6234" actId="20577"/>
          <ac:spMkLst>
            <pc:docMk/>
            <pc:sldMk cId="805810493" sldId="308"/>
            <ac:spMk id="3" creationId="{DBB6B2FF-E6EC-4F82-B00A-DB0E7AE239B6}"/>
          </ac:spMkLst>
        </pc:spChg>
      </pc:sldChg>
      <pc:sldChg chg="modSp add del">
        <pc:chgData name="Andy Price" userId="98c5255222843368" providerId="LiveId" clId="{E29CD78A-66C4-4D19-AB7E-DBF9BA8A5F2C}" dt="2019-10-24T15:58:26.440" v="7323" actId="2696"/>
        <pc:sldMkLst>
          <pc:docMk/>
          <pc:sldMk cId="456689406" sldId="309"/>
        </pc:sldMkLst>
        <pc:spChg chg="mod">
          <ac:chgData name="Andy Price" userId="98c5255222843368" providerId="LiveId" clId="{E29CD78A-66C4-4D19-AB7E-DBF9BA8A5F2C}" dt="2019-10-24T15:07:16.325" v="4397" actId="20577"/>
          <ac:spMkLst>
            <pc:docMk/>
            <pc:sldMk cId="456689406" sldId="309"/>
            <ac:spMk id="2" creationId="{BE99C24F-11DD-403E-A061-48BDF2B9ABC7}"/>
          </ac:spMkLst>
        </pc:spChg>
        <pc:spChg chg="mod">
          <ac:chgData name="Andy Price" userId="98c5255222843368" providerId="LiveId" clId="{E29CD78A-66C4-4D19-AB7E-DBF9BA8A5F2C}" dt="2019-10-24T15:07:11.977" v="4385"/>
          <ac:spMkLst>
            <pc:docMk/>
            <pc:sldMk cId="456689406" sldId="309"/>
            <ac:spMk id="3" creationId="{0E730DA7-0E4F-4404-AE70-0CD72B43C567}"/>
          </ac:spMkLst>
        </pc:spChg>
      </pc:sldChg>
      <pc:sldChg chg="modSp add modNotes">
        <pc:chgData name="Andy Price" userId="98c5255222843368" providerId="LiveId" clId="{E29CD78A-66C4-4D19-AB7E-DBF9BA8A5F2C}" dt="2019-10-24T15:18:49.844" v="5931" actId="20577"/>
        <pc:sldMkLst>
          <pc:docMk/>
          <pc:sldMk cId="1646111516" sldId="310"/>
        </pc:sldMkLst>
        <pc:spChg chg="mod">
          <ac:chgData name="Andy Price" userId="98c5255222843368" providerId="LiveId" clId="{E29CD78A-66C4-4D19-AB7E-DBF9BA8A5F2C}" dt="2019-10-24T15:09:39.541" v="4757" actId="20577"/>
          <ac:spMkLst>
            <pc:docMk/>
            <pc:sldMk cId="1646111516" sldId="310"/>
            <ac:spMk id="2" creationId="{5D7131A4-C608-49D9-9D3B-A30FAE8269B9}"/>
          </ac:spMkLst>
        </pc:spChg>
        <pc:spChg chg="mod">
          <ac:chgData name="Andy Price" userId="98c5255222843368" providerId="LiveId" clId="{E29CD78A-66C4-4D19-AB7E-DBF9BA8A5F2C}" dt="2019-10-24T15:15:26.125" v="5157" actId="20577"/>
          <ac:spMkLst>
            <pc:docMk/>
            <pc:sldMk cId="1646111516" sldId="310"/>
            <ac:spMk id="3" creationId="{2EB5D945-A886-4B34-89DA-7E9C3E063693}"/>
          </ac:spMkLst>
        </pc:spChg>
      </pc:sldChg>
      <pc:sldChg chg="addSp modSp add del">
        <pc:chgData name="Andy Price" userId="98c5255222843368" providerId="LiveId" clId="{E29CD78A-66C4-4D19-AB7E-DBF9BA8A5F2C}" dt="2019-10-25T13:40:15.458" v="22165" actId="2696"/>
        <pc:sldMkLst>
          <pc:docMk/>
          <pc:sldMk cId="3678978522" sldId="311"/>
        </pc:sldMkLst>
        <pc:spChg chg="mod">
          <ac:chgData name="Andy Price" userId="98c5255222843368" providerId="LiveId" clId="{E29CD78A-66C4-4D19-AB7E-DBF9BA8A5F2C}" dt="2019-10-24T15:37:23.922" v="6248" actId="20577"/>
          <ac:spMkLst>
            <pc:docMk/>
            <pc:sldMk cId="3678978522" sldId="311"/>
            <ac:spMk id="2" creationId="{52EF4FB3-5D24-405E-999C-548555920591}"/>
          </ac:spMkLst>
        </pc:spChg>
        <pc:graphicFrameChg chg="add mod">
          <ac:chgData name="Andy Price" userId="98c5255222843368" providerId="LiveId" clId="{E29CD78A-66C4-4D19-AB7E-DBF9BA8A5F2C}" dt="2019-10-24T15:42:52.974" v="6266" actId="1076"/>
          <ac:graphicFrameMkLst>
            <pc:docMk/>
            <pc:sldMk cId="3678978522" sldId="311"/>
            <ac:graphicFrameMk id="3" creationId="{32F3AB1E-4D96-4B07-B980-92BAB12BC494}"/>
          </ac:graphicFrameMkLst>
        </pc:graphicFrameChg>
      </pc:sldChg>
      <pc:sldChg chg="addSp delSp modSp add modNotes">
        <pc:chgData name="Andy Price" userId="98c5255222843368" providerId="LiveId" clId="{E29CD78A-66C4-4D19-AB7E-DBF9BA8A5F2C}" dt="2019-10-24T15:58:14.897" v="7322" actId="20577"/>
        <pc:sldMkLst>
          <pc:docMk/>
          <pc:sldMk cId="2988141548" sldId="312"/>
        </pc:sldMkLst>
        <pc:spChg chg="mod">
          <ac:chgData name="Andy Price" userId="98c5255222843368" providerId="LiveId" clId="{E29CD78A-66C4-4D19-AB7E-DBF9BA8A5F2C}" dt="2019-10-24T15:42:59.325" v="6278" actId="20577"/>
          <ac:spMkLst>
            <pc:docMk/>
            <pc:sldMk cId="2988141548" sldId="312"/>
            <ac:spMk id="2" creationId="{C70BDCFF-B857-431A-BA57-F99E433EEDFB}"/>
          </ac:spMkLst>
        </pc:spChg>
        <pc:spChg chg="add mod">
          <ac:chgData name="Andy Price" userId="98c5255222843368" providerId="LiveId" clId="{E29CD78A-66C4-4D19-AB7E-DBF9BA8A5F2C}" dt="2019-10-24T15:53:13.975" v="6723" actId="164"/>
          <ac:spMkLst>
            <pc:docMk/>
            <pc:sldMk cId="2988141548" sldId="312"/>
            <ac:spMk id="3" creationId="{152830BB-4E01-4A70-B11E-2074876EE76F}"/>
          </ac:spMkLst>
        </pc:spChg>
        <pc:spChg chg="add mod">
          <ac:chgData name="Andy Price" userId="98c5255222843368" providerId="LiveId" clId="{E29CD78A-66C4-4D19-AB7E-DBF9BA8A5F2C}" dt="2019-10-24T15:53:17.511" v="6724" actId="164"/>
          <ac:spMkLst>
            <pc:docMk/>
            <pc:sldMk cId="2988141548" sldId="312"/>
            <ac:spMk id="4" creationId="{D2800166-FE8D-41A8-AC39-9FE973696AC0}"/>
          </ac:spMkLst>
        </pc:spChg>
        <pc:spChg chg="add mod">
          <ac:chgData name="Andy Price" userId="98c5255222843368" providerId="LiveId" clId="{E29CD78A-66C4-4D19-AB7E-DBF9BA8A5F2C}" dt="2019-10-24T15:53:21.773" v="6725" actId="164"/>
          <ac:spMkLst>
            <pc:docMk/>
            <pc:sldMk cId="2988141548" sldId="312"/>
            <ac:spMk id="5" creationId="{6F0D4739-7D5E-4FA8-BBC4-93FC34B9AC93}"/>
          </ac:spMkLst>
        </pc:spChg>
        <pc:spChg chg="add mod">
          <ac:chgData name="Andy Price" userId="98c5255222843368" providerId="LiveId" clId="{E29CD78A-66C4-4D19-AB7E-DBF9BA8A5F2C}" dt="2019-10-24T15:53:25.358" v="6726" actId="164"/>
          <ac:spMkLst>
            <pc:docMk/>
            <pc:sldMk cId="2988141548" sldId="312"/>
            <ac:spMk id="6" creationId="{E1E0E036-E54C-4EEA-A9F3-65BEA77FC1C6}"/>
          </ac:spMkLst>
        </pc:spChg>
        <pc:spChg chg="add mod">
          <ac:chgData name="Andy Price" userId="98c5255222843368" providerId="LiveId" clId="{E29CD78A-66C4-4D19-AB7E-DBF9BA8A5F2C}" dt="2019-10-24T15:53:13.975" v="6723" actId="164"/>
          <ac:spMkLst>
            <pc:docMk/>
            <pc:sldMk cId="2988141548" sldId="312"/>
            <ac:spMk id="7" creationId="{326882B9-E010-4B04-B5B4-0CB350F37B09}"/>
          </ac:spMkLst>
        </pc:spChg>
        <pc:spChg chg="add mod">
          <ac:chgData name="Andy Price" userId="98c5255222843368" providerId="LiveId" clId="{E29CD78A-66C4-4D19-AB7E-DBF9BA8A5F2C}" dt="2019-10-24T15:53:17.511" v="6724" actId="164"/>
          <ac:spMkLst>
            <pc:docMk/>
            <pc:sldMk cId="2988141548" sldId="312"/>
            <ac:spMk id="8" creationId="{F7C7BF62-108F-4DFA-9E63-F021B153E839}"/>
          </ac:spMkLst>
        </pc:spChg>
        <pc:spChg chg="add mod">
          <ac:chgData name="Andy Price" userId="98c5255222843368" providerId="LiveId" clId="{E29CD78A-66C4-4D19-AB7E-DBF9BA8A5F2C}" dt="2019-10-24T15:53:21.773" v="6725" actId="164"/>
          <ac:spMkLst>
            <pc:docMk/>
            <pc:sldMk cId="2988141548" sldId="312"/>
            <ac:spMk id="9" creationId="{77817164-B8FA-43C5-B25E-B8B0B9A91E6D}"/>
          </ac:spMkLst>
        </pc:spChg>
        <pc:spChg chg="add mod">
          <ac:chgData name="Andy Price" userId="98c5255222843368" providerId="LiveId" clId="{E29CD78A-66C4-4D19-AB7E-DBF9BA8A5F2C}" dt="2019-10-24T15:53:25.358" v="6726" actId="164"/>
          <ac:spMkLst>
            <pc:docMk/>
            <pc:sldMk cId="2988141548" sldId="312"/>
            <ac:spMk id="10" creationId="{33B45387-B2EB-4BD3-8A5B-2F25F74D325E}"/>
          </ac:spMkLst>
        </pc:spChg>
        <pc:spChg chg="add del">
          <ac:chgData name="Andy Price" userId="98c5255222843368" providerId="LiveId" clId="{E29CD78A-66C4-4D19-AB7E-DBF9BA8A5F2C}" dt="2019-10-24T15:49:07.850" v="6468" actId="478"/>
          <ac:spMkLst>
            <pc:docMk/>
            <pc:sldMk cId="2988141548" sldId="312"/>
            <ac:spMk id="11" creationId="{9324A564-D640-4EDC-A3B7-865A117638B4}"/>
          </ac:spMkLst>
        </pc:spChg>
        <pc:spChg chg="add mod">
          <ac:chgData name="Andy Price" userId="98c5255222843368" providerId="LiveId" clId="{E29CD78A-66C4-4D19-AB7E-DBF9BA8A5F2C}" dt="2019-10-24T15:54:01.674" v="6730" actId="207"/>
          <ac:spMkLst>
            <pc:docMk/>
            <pc:sldMk cId="2988141548" sldId="312"/>
            <ac:spMk id="12" creationId="{EEF86C8E-7313-4694-9055-C64E8BE52EDB}"/>
          </ac:spMkLst>
        </pc:spChg>
        <pc:spChg chg="add mod">
          <ac:chgData name="Andy Price" userId="98c5255222843368" providerId="LiveId" clId="{E29CD78A-66C4-4D19-AB7E-DBF9BA8A5F2C}" dt="2019-10-24T15:53:57.822" v="6729" actId="207"/>
          <ac:spMkLst>
            <pc:docMk/>
            <pc:sldMk cId="2988141548" sldId="312"/>
            <ac:spMk id="13" creationId="{287C1A6A-2AF0-430C-B275-6D245B3BA4E4}"/>
          </ac:spMkLst>
        </pc:spChg>
        <pc:spChg chg="add mod">
          <ac:chgData name="Andy Price" userId="98c5255222843368" providerId="LiveId" clId="{E29CD78A-66C4-4D19-AB7E-DBF9BA8A5F2C}" dt="2019-10-24T15:53:49.723" v="6727" actId="207"/>
          <ac:spMkLst>
            <pc:docMk/>
            <pc:sldMk cId="2988141548" sldId="312"/>
            <ac:spMk id="14" creationId="{4F96E430-BE18-46B5-A4C6-2807616786B1}"/>
          </ac:spMkLst>
        </pc:spChg>
        <pc:spChg chg="add mod">
          <ac:chgData name="Andy Price" userId="98c5255222843368" providerId="LiveId" clId="{E29CD78A-66C4-4D19-AB7E-DBF9BA8A5F2C}" dt="2019-10-24T15:53:54.419" v="6728" actId="207"/>
          <ac:spMkLst>
            <pc:docMk/>
            <pc:sldMk cId="2988141548" sldId="312"/>
            <ac:spMk id="15" creationId="{FF2092E1-87F8-43DA-8F2D-9B4A802BFFE6}"/>
          </ac:spMkLst>
        </pc:spChg>
        <pc:grpChg chg="add mod">
          <ac:chgData name="Andy Price" userId="98c5255222843368" providerId="LiveId" clId="{E29CD78A-66C4-4D19-AB7E-DBF9BA8A5F2C}" dt="2019-10-24T15:54:17.274" v="6769" actId="1035"/>
          <ac:grpSpMkLst>
            <pc:docMk/>
            <pc:sldMk cId="2988141548" sldId="312"/>
            <ac:grpSpMk id="16" creationId="{0D37357C-5146-4DC0-88AC-07DBF1D35FD2}"/>
          </ac:grpSpMkLst>
        </pc:grpChg>
        <pc:grpChg chg="add mod">
          <ac:chgData name="Andy Price" userId="98c5255222843368" providerId="LiveId" clId="{E29CD78A-66C4-4D19-AB7E-DBF9BA8A5F2C}" dt="2019-10-24T15:54:17.274" v="6769" actId="1035"/>
          <ac:grpSpMkLst>
            <pc:docMk/>
            <pc:sldMk cId="2988141548" sldId="312"/>
            <ac:grpSpMk id="17" creationId="{423AC1D4-CA99-45AC-B6FE-2FB642685C05}"/>
          </ac:grpSpMkLst>
        </pc:grpChg>
        <pc:grpChg chg="add mod">
          <ac:chgData name="Andy Price" userId="98c5255222843368" providerId="LiveId" clId="{E29CD78A-66C4-4D19-AB7E-DBF9BA8A5F2C}" dt="2019-10-24T15:54:17.274" v="6769" actId="1035"/>
          <ac:grpSpMkLst>
            <pc:docMk/>
            <pc:sldMk cId="2988141548" sldId="312"/>
            <ac:grpSpMk id="18" creationId="{4901D6E1-68BE-4B1A-B84A-20EC62267713}"/>
          </ac:grpSpMkLst>
        </pc:grpChg>
        <pc:grpChg chg="add mod">
          <ac:chgData name="Andy Price" userId="98c5255222843368" providerId="LiveId" clId="{E29CD78A-66C4-4D19-AB7E-DBF9BA8A5F2C}" dt="2019-10-24T15:54:17.274" v="6769" actId="1035"/>
          <ac:grpSpMkLst>
            <pc:docMk/>
            <pc:sldMk cId="2988141548" sldId="312"/>
            <ac:grpSpMk id="19" creationId="{70012F28-75E1-4F37-A0D1-64A6DDB56485}"/>
          </ac:grpSpMkLst>
        </pc:grpChg>
      </pc:sldChg>
      <pc:sldChg chg="addSp modSp add modAnim modNotes">
        <pc:chgData name="Andy Price" userId="98c5255222843368" providerId="LiveId" clId="{E29CD78A-66C4-4D19-AB7E-DBF9BA8A5F2C}" dt="2019-10-24T16:02:10.791" v="7549" actId="20577"/>
        <pc:sldMkLst>
          <pc:docMk/>
          <pc:sldMk cId="2567597967" sldId="313"/>
        </pc:sldMkLst>
        <pc:spChg chg="mod">
          <ac:chgData name="Andy Price" userId="98c5255222843368" providerId="LiveId" clId="{E29CD78A-66C4-4D19-AB7E-DBF9BA8A5F2C}" dt="2019-10-24T16:02:10.791" v="7549" actId="20577"/>
          <ac:spMkLst>
            <pc:docMk/>
            <pc:sldMk cId="2567597967" sldId="313"/>
            <ac:spMk id="2" creationId="{F0E41C6E-53E5-42BA-8CA1-6837E0959861}"/>
          </ac:spMkLst>
        </pc:spChg>
        <pc:picChg chg="add mod">
          <ac:chgData name="Andy Price" userId="98c5255222843368" providerId="LiveId" clId="{E29CD78A-66C4-4D19-AB7E-DBF9BA8A5F2C}" dt="2019-10-24T16:00:49.273" v="7355"/>
          <ac:picMkLst>
            <pc:docMk/>
            <pc:sldMk cId="2567597967" sldId="313"/>
            <ac:picMk id="3" creationId="{C7689BA1-4A86-4430-B464-390891B32598}"/>
          </ac:picMkLst>
        </pc:picChg>
      </pc:sldChg>
      <pc:sldChg chg="addSp modSp add modAnim modNotes">
        <pc:chgData name="Andy Price" userId="98c5255222843368" providerId="LiveId" clId="{E29CD78A-66C4-4D19-AB7E-DBF9BA8A5F2C}" dt="2019-10-24T16:17:58.556" v="8455" actId="20577"/>
        <pc:sldMkLst>
          <pc:docMk/>
          <pc:sldMk cId="3864099357" sldId="314"/>
        </pc:sldMkLst>
        <pc:spChg chg="mod">
          <ac:chgData name="Andy Price" userId="98c5255222843368" providerId="LiveId" clId="{E29CD78A-66C4-4D19-AB7E-DBF9BA8A5F2C}" dt="2019-10-24T16:07:31.718" v="7594" actId="20577"/>
          <ac:spMkLst>
            <pc:docMk/>
            <pc:sldMk cId="3864099357" sldId="314"/>
            <ac:spMk id="2" creationId="{8B5ACF4A-5449-492A-8AAF-5795D100960E}"/>
          </ac:spMkLst>
        </pc:spChg>
        <pc:picChg chg="add mod">
          <ac:chgData name="Andy Price" userId="98c5255222843368" providerId="LiveId" clId="{E29CD78A-66C4-4D19-AB7E-DBF9BA8A5F2C}" dt="2019-10-24T16:07:40.913" v="7595"/>
          <ac:picMkLst>
            <pc:docMk/>
            <pc:sldMk cId="3864099357" sldId="314"/>
            <ac:picMk id="3" creationId="{82FFCB08-D029-4A28-BF94-1787E46C64CD}"/>
          </ac:picMkLst>
        </pc:picChg>
      </pc:sldChg>
      <pc:sldChg chg="addSp modSp add modAnim modNotes">
        <pc:chgData name="Andy Price" userId="98c5255222843368" providerId="LiveId" clId="{E29CD78A-66C4-4D19-AB7E-DBF9BA8A5F2C}" dt="2019-10-25T08:53:04.111" v="8635" actId="20577"/>
        <pc:sldMkLst>
          <pc:docMk/>
          <pc:sldMk cId="3272945766" sldId="315"/>
        </pc:sldMkLst>
        <pc:spChg chg="mod">
          <ac:chgData name="Andy Price" userId="98c5255222843368" providerId="LiveId" clId="{E29CD78A-66C4-4D19-AB7E-DBF9BA8A5F2C}" dt="2019-10-25T08:51:13.296" v="8474" actId="20577"/>
          <ac:spMkLst>
            <pc:docMk/>
            <pc:sldMk cId="3272945766" sldId="315"/>
            <ac:spMk id="2" creationId="{6169015C-C7CF-4BA7-BBA4-3A741347BCD1}"/>
          </ac:spMkLst>
        </pc:spChg>
        <pc:picChg chg="add mod">
          <ac:chgData name="Andy Price" userId="98c5255222843368" providerId="LiveId" clId="{E29CD78A-66C4-4D19-AB7E-DBF9BA8A5F2C}" dt="2019-10-25T08:51:23.745" v="8475"/>
          <ac:picMkLst>
            <pc:docMk/>
            <pc:sldMk cId="3272945766" sldId="315"/>
            <ac:picMk id="3" creationId="{62A876BB-CD1E-42A3-A830-7F3649FB2574}"/>
          </ac:picMkLst>
        </pc:picChg>
      </pc:sldChg>
      <pc:sldChg chg="modSp add modNotes">
        <pc:chgData name="Andy Price" userId="98c5255222843368" providerId="LiveId" clId="{E29CD78A-66C4-4D19-AB7E-DBF9BA8A5F2C}" dt="2019-10-25T09:08:39.949" v="10390" actId="20577"/>
        <pc:sldMkLst>
          <pc:docMk/>
          <pc:sldMk cId="1442947746" sldId="316"/>
        </pc:sldMkLst>
        <pc:spChg chg="mod">
          <ac:chgData name="Andy Price" userId="98c5255222843368" providerId="LiveId" clId="{E29CD78A-66C4-4D19-AB7E-DBF9BA8A5F2C}" dt="2019-10-25T08:54:43.349" v="8797" actId="20577"/>
          <ac:spMkLst>
            <pc:docMk/>
            <pc:sldMk cId="1442947746" sldId="316"/>
            <ac:spMk id="2" creationId="{5C0D7C43-C5F8-4146-A67F-4B73AC27017E}"/>
          </ac:spMkLst>
        </pc:spChg>
        <pc:spChg chg="mod">
          <ac:chgData name="Andy Price" userId="98c5255222843368" providerId="LiveId" clId="{E29CD78A-66C4-4D19-AB7E-DBF9BA8A5F2C}" dt="2019-10-25T09:01:28.788" v="9767" actId="20577"/>
          <ac:spMkLst>
            <pc:docMk/>
            <pc:sldMk cId="1442947746" sldId="316"/>
            <ac:spMk id="3" creationId="{B1EE762D-38F8-4C7B-9F6B-AD4D531D8222}"/>
          </ac:spMkLst>
        </pc:spChg>
      </pc:sldChg>
      <pc:sldChg chg="modSp add modNotes">
        <pc:chgData name="Andy Price" userId="98c5255222843368" providerId="LiveId" clId="{E29CD78A-66C4-4D19-AB7E-DBF9BA8A5F2C}" dt="2019-10-25T09:46:19.027" v="12621" actId="20577"/>
        <pc:sldMkLst>
          <pc:docMk/>
          <pc:sldMk cId="4158655063" sldId="317"/>
        </pc:sldMkLst>
        <pc:spChg chg="mod">
          <ac:chgData name="Andy Price" userId="98c5255222843368" providerId="LiveId" clId="{E29CD78A-66C4-4D19-AB7E-DBF9BA8A5F2C}" dt="2019-10-25T09:31:17.333" v="10550" actId="20577"/>
          <ac:spMkLst>
            <pc:docMk/>
            <pc:sldMk cId="4158655063" sldId="317"/>
            <ac:spMk id="2" creationId="{55C87697-5B0B-412C-8259-2C65435F87D6}"/>
          </ac:spMkLst>
        </pc:spChg>
        <pc:spChg chg="mod">
          <ac:chgData name="Andy Price" userId="98c5255222843368" providerId="LiveId" clId="{E29CD78A-66C4-4D19-AB7E-DBF9BA8A5F2C}" dt="2019-10-25T09:33:38.532" v="10928" actId="20577"/>
          <ac:spMkLst>
            <pc:docMk/>
            <pc:sldMk cId="4158655063" sldId="317"/>
            <ac:spMk id="3" creationId="{764B9B72-D1A6-4B88-BD76-33637668CA97}"/>
          </ac:spMkLst>
        </pc:spChg>
      </pc:sldChg>
      <pc:sldChg chg="modSp add modNotes">
        <pc:chgData name="Andy Price" userId="98c5255222843368" providerId="LiveId" clId="{E29CD78A-66C4-4D19-AB7E-DBF9BA8A5F2C}" dt="2019-10-25T09:54:40.245" v="13861" actId="20577"/>
        <pc:sldMkLst>
          <pc:docMk/>
          <pc:sldMk cId="459996458" sldId="318"/>
        </pc:sldMkLst>
        <pc:spChg chg="mod">
          <ac:chgData name="Andy Price" userId="98c5255222843368" providerId="LiveId" clId="{E29CD78A-66C4-4D19-AB7E-DBF9BA8A5F2C}" dt="2019-10-25T09:33:50.049" v="10950" actId="20577"/>
          <ac:spMkLst>
            <pc:docMk/>
            <pc:sldMk cId="459996458" sldId="318"/>
            <ac:spMk id="2" creationId="{7FCB73FB-97D4-4159-BF13-6DD2D322C17C}"/>
          </ac:spMkLst>
        </pc:spChg>
        <pc:spChg chg="mod">
          <ac:chgData name="Andy Price" userId="98c5255222843368" providerId="LiveId" clId="{E29CD78A-66C4-4D19-AB7E-DBF9BA8A5F2C}" dt="2019-10-25T09:47:21.582" v="12818" actId="313"/>
          <ac:spMkLst>
            <pc:docMk/>
            <pc:sldMk cId="459996458" sldId="318"/>
            <ac:spMk id="3" creationId="{D117DD93-961B-41C2-B3E8-28472D4634EC}"/>
          </ac:spMkLst>
        </pc:spChg>
      </pc:sldChg>
      <pc:sldChg chg="modSp add modNotes">
        <pc:chgData name="Andy Price" userId="98c5255222843368" providerId="LiveId" clId="{E29CD78A-66C4-4D19-AB7E-DBF9BA8A5F2C}" dt="2019-10-25T09:57:34.379" v="14473" actId="20577"/>
        <pc:sldMkLst>
          <pc:docMk/>
          <pc:sldMk cId="2796083581" sldId="319"/>
        </pc:sldMkLst>
        <pc:spChg chg="mod">
          <ac:chgData name="Andy Price" userId="98c5255222843368" providerId="LiveId" clId="{E29CD78A-66C4-4D19-AB7E-DBF9BA8A5F2C}" dt="2019-10-25T09:37:25.881" v="11412" actId="20577"/>
          <ac:spMkLst>
            <pc:docMk/>
            <pc:sldMk cId="2796083581" sldId="319"/>
            <ac:spMk id="2" creationId="{9DEB61B1-832E-4AF8-8E07-24B54C42DD38}"/>
          </ac:spMkLst>
        </pc:spChg>
        <pc:spChg chg="mod">
          <ac:chgData name="Andy Price" userId="98c5255222843368" providerId="LiveId" clId="{E29CD78A-66C4-4D19-AB7E-DBF9BA8A5F2C}" dt="2019-10-25T09:40:03.372" v="11666" actId="20577"/>
          <ac:spMkLst>
            <pc:docMk/>
            <pc:sldMk cId="2796083581" sldId="319"/>
            <ac:spMk id="3" creationId="{FD37E66B-E799-4676-85E9-FC0E6961CF15}"/>
          </ac:spMkLst>
        </pc:spChg>
      </pc:sldChg>
      <pc:sldChg chg="modSp add modNotes">
        <pc:chgData name="Andy Price" userId="98c5255222843368" providerId="LiveId" clId="{E29CD78A-66C4-4D19-AB7E-DBF9BA8A5F2C}" dt="2019-10-25T10:02:11.982" v="15348" actId="20577"/>
        <pc:sldMkLst>
          <pc:docMk/>
          <pc:sldMk cId="301177322" sldId="320"/>
        </pc:sldMkLst>
        <pc:spChg chg="mod">
          <ac:chgData name="Andy Price" userId="98c5255222843368" providerId="LiveId" clId="{E29CD78A-66C4-4D19-AB7E-DBF9BA8A5F2C}" dt="2019-10-25T09:40:21.016" v="11681" actId="20577"/>
          <ac:spMkLst>
            <pc:docMk/>
            <pc:sldMk cId="301177322" sldId="320"/>
            <ac:spMk id="2" creationId="{D83C653E-4053-4094-880E-5B04258D79E6}"/>
          </ac:spMkLst>
        </pc:spChg>
        <pc:spChg chg="mod">
          <ac:chgData name="Andy Price" userId="98c5255222843368" providerId="LiveId" clId="{E29CD78A-66C4-4D19-AB7E-DBF9BA8A5F2C}" dt="2019-10-25T10:02:11.982" v="15348" actId="20577"/>
          <ac:spMkLst>
            <pc:docMk/>
            <pc:sldMk cId="301177322" sldId="320"/>
            <ac:spMk id="3" creationId="{C90FDF16-5D8B-49CC-9DC7-04666024C9BE}"/>
          </ac:spMkLst>
        </pc:spChg>
      </pc:sldChg>
      <pc:sldChg chg="addSp delSp modSp add mod setBg setClrOvrMap">
        <pc:chgData name="Andy Price" userId="98c5255222843368" providerId="LiveId" clId="{E29CD78A-66C4-4D19-AB7E-DBF9BA8A5F2C}" dt="2019-10-25T10:03:45.216" v="15472" actId="26606"/>
        <pc:sldMkLst>
          <pc:docMk/>
          <pc:sldMk cId="497198257" sldId="321"/>
        </pc:sldMkLst>
        <pc:spChg chg="mod">
          <ac:chgData name="Andy Price" userId="98c5255222843368" providerId="LiveId" clId="{E29CD78A-66C4-4D19-AB7E-DBF9BA8A5F2C}" dt="2019-10-25T10:03:45.216" v="15472" actId="26606"/>
          <ac:spMkLst>
            <pc:docMk/>
            <pc:sldMk cId="497198257" sldId="321"/>
            <ac:spMk id="2" creationId="{0CC0F282-3B32-4FA9-969B-3A6F0F6C9826}"/>
          </ac:spMkLst>
        </pc:spChg>
        <pc:spChg chg="del">
          <ac:chgData name="Andy Price" userId="98c5255222843368" providerId="LiveId" clId="{E29CD78A-66C4-4D19-AB7E-DBF9BA8A5F2C}" dt="2019-10-25T10:03:31.460" v="15468" actId="478"/>
          <ac:spMkLst>
            <pc:docMk/>
            <pc:sldMk cId="497198257" sldId="321"/>
            <ac:spMk id="3" creationId="{D43299DF-1104-49FB-8F3C-4399DDDF9E70}"/>
          </ac:spMkLst>
        </pc:spChg>
        <pc:spChg chg="add">
          <ac:chgData name="Andy Price" userId="98c5255222843368" providerId="LiveId" clId="{E29CD78A-66C4-4D19-AB7E-DBF9BA8A5F2C}" dt="2019-10-25T10:03:45.216" v="15472" actId="26606"/>
          <ac:spMkLst>
            <pc:docMk/>
            <pc:sldMk cId="497198257" sldId="321"/>
            <ac:spMk id="10" creationId="{1DB7C82F-AB7E-4F0C-B829-FA1B9C415180}"/>
          </ac:spMkLst>
        </pc:spChg>
        <pc:picChg chg="add mod">
          <ac:chgData name="Andy Price" userId="98c5255222843368" providerId="LiveId" clId="{E29CD78A-66C4-4D19-AB7E-DBF9BA8A5F2C}" dt="2019-10-25T10:03:45.216" v="15472" actId="26606"/>
          <ac:picMkLst>
            <pc:docMk/>
            <pc:sldMk cId="497198257" sldId="321"/>
            <ac:picMk id="5" creationId="{B7E2B7A8-CCCB-4768-A375-E4715EC4D3CA}"/>
          </ac:picMkLst>
        </pc:picChg>
      </pc:sldChg>
      <pc:sldChg chg="addSp delSp modSp add mod setBg setClrOvrMap modNotes">
        <pc:chgData name="Andy Price" userId="98c5255222843368" providerId="LiveId" clId="{E29CD78A-66C4-4D19-AB7E-DBF9BA8A5F2C}" dt="2019-10-25T10:32:08.644" v="16083" actId="20577"/>
        <pc:sldMkLst>
          <pc:docMk/>
          <pc:sldMk cId="617026202" sldId="322"/>
        </pc:sldMkLst>
        <pc:spChg chg="mod ord">
          <ac:chgData name="Andy Price" userId="98c5255222843368" providerId="LiveId" clId="{E29CD78A-66C4-4D19-AB7E-DBF9BA8A5F2C}" dt="2019-10-25T10:29:31.571" v="15737" actId="26606"/>
          <ac:spMkLst>
            <pc:docMk/>
            <pc:sldMk cId="617026202" sldId="322"/>
            <ac:spMk id="2" creationId="{7EC4E479-E534-4307-A589-FEF8EA5EB2CC}"/>
          </ac:spMkLst>
        </pc:spChg>
        <pc:spChg chg="mod ord">
          <ac:chgData name="Andy Price" userId="98c5255222843368" providerId="LiveId" clId="{E29CD78A-66C4-4D19-AB7E-DBF9BA8A5F2C}" dt="2019-10-25T10:29:31.571" v="15737" actId="26606"/>
          <ac:spMkLst>
            <pc:docMk/>
            <pc:sldMk cId="617026202" sldId="322"/>
            <ac:spMk id="3" creationId="{575C464B-7521-4777-A231-86B7757B3F7B}"/>
          </ac:spMkLst>
        </pc:spChg>
        <pc:spChg chg="add del">
          <ac:chgData name="Andy Price" userId="98c5255222843368" providerId="LiveId" clId="{E29CD78A-66C4-4D19-AB7E-DBF9BA8A5F2C}" dt="2019-10-25T10:28:28.159" v="15673" actId="26606"/>
          <ac:spMkLst>
            <pc:docMk/>
            <pc:sldMk cId="617026202" sldId="322"/>
            <ac:spMk id="12" creationId="{2C6A2225-94AF-4BC4-98F4-77746E7B10A9}"/>
          </ac:spMkLst>
        </pc:spChg>
        <pc:spChg chg="add del">
          <ac:chgData name="Andy Price" userId="98c5255222843368" providerId="LiveId" clId="{E29CD78A-66C4-4D19-AB7E-DBF9BA8A5F2C}" dt="2019-10-25T10:28:28.159" v="15673" actId="26606"/>
          <ac:spMkLst>
            <pc:docMk/>
            <pc:sldMk cId="617026202" sldId="322"/>
            <ac:spMk id="14" creationId="{648F5915-2CE1-4F74-88C5-D4366893D2DF}"/>
          </ac:spMkLst>
        </pc:spChg>
        <pc:spChg chg="add del">
          <ac:chgData name="Andy Price" userId="98c5255222843368" providerId="LiveId" clId="{E29CD78A-66C4-4D19-AB7E-DBF9BA8A5F2C}" dt="2019-10-25T10:28:30.013" v="15675" actId="26606"/>
          <ac:spMkLst>
            <pc:docMk/>
            <pc:sldMk cId="617026202" sldId="322"/>
            <ac:spMk id="16" creationId="{37FEB674-D811-4FFE-A878-29D0C0ED18D4}"/>
          </ac:spMkLst>
        </pc:spChg>
        <pc:spChg chg="add del">
          <ac:chgData name="Andy Price" userId="98c5255222843368" providerId="LiveId" clId="{E29CD78A-66C4-4D19-AB7E-DBF9BA8A5F2C}" dt="2019-10-25T10:28:42.824" v="15679" actId="26606"/>
          <ac:spMkLst>
            <pc:docMk/>
            <pc:sldMk cId="617026202" sldId="322"/>
            <ac:spMk id="20" creationId="{CF62D2A7-8207-488C-9F46-316BA81A16C8}"/>
          </ac:spMkLst>
        </pc:spChg>
        <pc:spChg chg="add del">
          <ac:chgData name="Andy Price" userId="98c5255222843368" providerId="LiveId" clId="{E29CD78A-66C4-4D19-AB7E-DBF9BA8A5F2C}" dt="2019-10-25T10:29:31.571" v="15738" actId="26606"/>
          <ac:spMkLst>
            <pc:docMk/>
            <pc:sldMk cId="617026202" sldId="322"/>
            <ac:spMk id="22" creationId="{EB181E26-89C4-4A14-92DE-0F4C4B0E9484}"/>
          </ac:spMkLst>
        </pc:spChg>
        <pc:spChg chg="add del">
          <ac:chgData name="Andy Price" userId="98c5255222843368" providerId="LiveId" clId="{E29CD78A-66C4-4D19-AB7E-DBF9BA8A5F2C}" dt="2019-10-25T10:29:31.571" v="15738" actId="26606"/>
          <ac:spMkLst>
            <pc:docMk/>
            <pc:sldMk cId="617026202" sldId="322"/>
            <ac:spMk id="23" creationId="{13958066-7CBD-4B89-8F46-614C4F28BCF9}"/>
          </ac:spMkLst>
        </pc:spChg>
        <pc:spChg chg="add del">
          <ac:chgData name="Andy Price" userId="98c5255222843368" providerId="LiveId" clId="{E29CD78A-66C4-4D19-AB7E-DBF9BA8A5F2C}" dt="2019-10-25T10:29:24.408" v="15731" actId="26606"/>
          <ac:spMkLst>
            <pc:docMk/>
            <pc:sldMk cId="617026202" sldId="322"/>
            <ac:spMk id="28" creationId="{89AC137A-F7D0-43CC-A46F-113F475E4806}"/>
          </ac:spMkLst>
        </pc:spChg>
        <pc:spChg chg="add del">
          <ac:chgData name="Andy Price" userId="98c5255222843368" providerId="LiveId" clId="{E29CD78A-66C4-4D19-AB7E-DBF9BA8A5F2C}" dt="2019-10-25T10:29:26.242" v="15733" actId="26606"/>
          <ac:spMkLst>
            <pc:docMk/>
            <pc:sldMk cId="617026202" sldId="322"/>
            <ac:spMk id="30" creationId="{A03E2379-8871-408A-95CE-7AAE8FA53AE5}"/>
          </ac:spMkLst>
        </pc:spChg>
        <pc:spChg chg="add del">
          <ac:chgData name="Andy Price" userId="98c5255222843368" providerId="LiveId" clId="{E29CD78A-66C4-4D19-AB7E-DBF9BA8A5F2C}" dt="2019-10-25T10:29:26.242" v="15733" actId="26606"/>
          <ac:spMkLst>
            <pc:docMk/>
            <pc:sldMk cId="617026202" sldId="322"/>
            <ac:spMk id="31" creationId="{A0BF428C-DA8B-4D99-9930-18F7F91D873D}"/>
          </ac:spMkLst>
        </pc:spChg>
        <pc:spChg chg="add del">
          <ac:chgData name="Andy Price" userId="98c5255222843368" providerId="LiveId" clId="{E29CD78A-66C4-4D19-AB7E-DBF9BA8A5F2C}" dt="2019-10-25T10:29:30.113" v="15735" actId="26606"/>
          <ac:spMkLst>
            <pc:docMk/>
            <pc:sldMk cId="617026202" sldId="322"/>
            <ac:spMk id="33" creationId="{EF9B8DF2-C3F5-49A2-94D2-F7B65A0F1F15}"/>
          </ac:spMkLst>
        </pc:spChg>
        <pc:spChg chg="add">
          <ac:chgData name="Andy Price" userId="98c5255222843368" providerId="LiveId" clId="{E29CD78A-66C4-4D19-AB7E-DBF9BA8A5F2C}" dt="2019-10-25T10:29:31.571" v="15738" actId="26606"/>
          <ac:spMkLst>
            <pc:docMk/>
            <pc:sldMk cId="617026202" sldId="322"/>
            <ac:spMk id="37" creationId="{EB181E26-89C4-4A14-92DE-0F4C4B0E9484}"/>
          </ac:spMkLst>
        </pc:spChg>
        <pc:spChg chg="add">
          <ac:chgData name="Andy Price" userId="98c5255222843368" providerId="LiveId" clId="{E29CD78A-66C4-4D19-AB7E-DBF9BA8A5F2C}" dt="2019-10-25T10:29:31.571" v="15738" actId="26606"/>
          <ac:spMkLst>
            <pc:docMk/>
            <pc:sldMk cId="617026202" sldId="322"/>
            <ac:spMk id="38" creationId="{13958066-7CBD-4B89-8F46-614C4F28BCF9}"/>
          </ac:spMkLst>
        </pc:spChg>
        <pc:picChg chg="add mod ord">
          <ac:chgData name="Andy Price" userId="98c5255222843368" providerId="LiveId" clId="{E29CD78A-66C4-4D19-AB7E-DBF9BA8A5F2C}" dt="2019-10-25T10:29:31.571" v="15737" actId="26606"/>
          <ac:picMkLst>
            <pc:docMk/>
            <pc:sldMk cId="617026202" sldId="322"/>
            <ac:picMk id="5" creationId="{33DCEE0B-D522-49CE-B6CD-F1E711A1A7B8}"/>
          </ac:picMkLst>
        </pc:picChg>
        <pc:picChg chg="add mod ord">
          <ac:chgData name="Andy Price" userId="98c5255222843368" providerId="LiveId" clId="{E29CD78A-66C4-4D19-AB7E-DBF9BA8A5F2C}" dt="2019-10-25T10:29:31.571" v="15737" actId="26606"/>
          <ac:picMkLst>
            <pc:docMk/>
            <pc:sldMk cId="617026202" sldId="322"/>
            <ac:picMk id="7" creationId="{B82A3313-8802-4B91-A2F9-0F83BE6FDAB8}"/>
          </ac:picMkLst>
        </pc:picChg>
        <pc:picChg chg="add del">
          <ac:chgData name="Andy Price" userId="98c5255222843368" providerId="LiveId" clId="{E29CD78A-66C4-4D19-AB7E-DBF9BA8A5F2C}" dt="2019-10-25T10:28:33.081" v="15677" actId="26606"/>
          <ac:picMkLst>
            <pc:docMk/>
            <pc:sldMk cId="617026202" sldId="322"/>
            <ac:picMk id="18" creationId="{22901FED-4FC9-4ED5-8123-C98BCD1616BA}"/>
          </ac:picMkLst>
        </pc:picChg>
        <pc:picChg chg="add del">
          <ac:chgData name="Andy Price" userId="98c5255222843368" providerId="LiveId" clId="{E29CD78A-66C4-4D19-AB7E-DBF9BA8A5F2C}" dt="2019-10-25T10:29:31.571" v="15737" actId="26606"/>
          <ac:picMkLst>
            <pc:docMk/>
            <pc:sldMk cId="617026202" sldId="322"/>
            <ac:picMk id="35" creationId="{22901FED-4FC9-4ED5-8123-C98BCD1616BA}"/>
          </ac:picMkLst>
        </pc:picChg>
      </pc:sldChg>
      <pc:sldChg chg="modSp add modNotes">
        <pc:chgData name="Andy Price" userId="98c5255222843368" providerId="LiveId" clId="{E29CD78A-66C4-4D19-AB7E-DBF9BA8A5F2C}" dt="2019-10-25T10:43:36.099" v="18055" actId="20577"/>
        <pc:sldMkLst>
          <pc:docMk/>
          <pc:sldMk cId="219871237" sldId="323"/>
        </pc:sldMkLst>
        <pc:spChg chg="mod">
          <ac:chgData name="Andy Price" userId="98c5255222843368" providerId="LiveId" clId="{E29CD78A-66C4-4D19-AB7E-DBF9BA8A5F2C}" dt="2019-10-25T10:32:51.127" v="16122" actId="20577"/>
          <ac:spMkLst>
            <pc:docMk/>
            <pc:sldMk cId="219871237" sldId="323"/>
            <ac:spMk id="2" creationId="{E43BE193-DEB0-4D96-A1C4-5929E6485730}"/>
          </ac:spMkLst>
        </pc:spChg>
        <pc:spChg chg="mod">
          <ac:chgData name="Andy Price" userId="98c5255222843368" providerId="LiveId" clId="{E29CD78A-66C4-4D19-AB7E-DBF9BA8A5F2C}" dt="2019-10-25T10:37:48.366" v="16924" actId="20577"/>
          <ac:spMkLst>
            <pc:docMk/>
            <pc:sldMk cId="219871237" sldId="323"/>
            <ac:spMk id="3" creationId="{807396BC-5E53-4818-A1CF-5A1461B9A6D8}"/>
          </ac:spMkLst>
        </pc:spChg>
      </pc:sldChg>
      <pc:sldChg chg="addSp modSp add modNotes">
        <pc:chgData name="Andy Price" userId="98c5255222843368" providerId="LiveId" clId="{E29CD78A-66C4-4D19-AB7E-DBF9BA8A5F2C}" dt="2019-10-25T10:56:16.449" v="20287" actId="20577"/>
        <pc:sldMkLst>
          <pc:docMk/>
          <pc:sldMk cId="2783272998" sldId="324"/>
        </pc:sldMkLst>
        <pc:spChg chg="mod">
          <ac:chgData name="Andy Price" userId="98c5255222843368" providerId="LiveId" clId="{E29CD78A-66C4-4D19-AB7E-DBF9BA8A5F2C}" dt="2019-10-25T10:44:10.599" v="18099" actId="20577"/>
          <ac:spMkLst>
            <pc:docMk/>
            <pc:sldMk cId="2783272998" sldId="324"/>
            <ac:spMk id="2" creationId="{1B245FC9-1ADC-414B-A383-AD0B4B5FD89E}"/>
          </ac:spMkLst>
        </pc:spChg>
        <pc:spChg chg="add mod">
          <ac:chgData name="Andy Price" userId="98c5255222843368" providerId="LiveId" clId="{E29CD78A-66C4-4D19-AB7E-DBF9BA8A5F2C}" dt="2019-10-25T10:47:53.321" v="18844" actId="20577"/>
          <ac:spMkLst>
            <pc:docMk/>
            <pc:sldMk cId="2783272998" sldId="324"/>
            <ac:spMk id="3" creationId="{647A1875-7CFD-4845-9CA0-8486D93F0CEF}"/>
          </ac:spMkLst>
        </pc:spChg>
      </pc:sldChg>
      <pc:sldChg chg="modSp add modNotes">
        <pc:chgData name="Andy Price" userId="98c5255222843368" providerId="LiveId" clId="{E29CD78A-66C4-4D19-AB7E-DBF9BA8A5F2C}" dt="2019-10-25T11:01:33.432" v="21336" actId="20577"/>
        <pc:sldMkLst>
          <pc:docMk/>
          <pc:sldMk cId="1895323149" sldId="325"/>
        </pc:sldMkLst>
        <pc:spChg chg="mod">
          <ac:chgData name="Andy Price" userId="98c5255222843368" providerId="LiveId" clId="{E29CD78A-66C4-4D19-AB7E-DBF9BA8A5F2C}" dt="2019-10-25T10:48:25.115" v="18855" actId="20577"/>
          <ac:spMkLst>
            <pc:docMk/>
            <pc:sldMk cId="1895323149" sldId="325"/>
            <ac:spMk id="2" creationId="{1B245FC9-1ADC-414B-A383-AD0B4B5FD89E}"/>
          </ac:spMkLst>
        </pc:spChg>
        <pc:spChg chg="mod">
          <ac:chgData name="Andy Price" userId="98c5255222843368" providerId="LiveId" clId="{E29CD78A-66C4-4D19-AB7E-DBF9BA8A5F2C}" dt="2019-10-25T10:58:38.999" v="20647" actId="20577"/>
          <ac:spMkLst>
            <pc:docMk/>
            <pc:sldMk cId="1895323149" sldId="325"/>
            <ac:spMk id="3" creationId="{647A1875-7CFD-4845-9CA0-8486D93F0CEF}"/>
          </ac:spMkLst>
        </pc:spChg>
      </pc:sldChg>
      <pc:sldChg chg="addSp modSp add modAnim modNotes">
        <pc:chgData name="Andy Price" userId="98c5255222843368" providerId="LiveId" clId="{E29CD78A-66C4-4D19-AB7E-DBF9BA8A5F2C}" dt="2019-10-25T13:27:23.599" v="22038" actId="20577"/>
        <pc:sldMkLst>
          <pc:docMk/>
          <pc:sldMk cId="3717801739" sldId="326"/>
        </pc:sldMkLst>
        <pc:spChg chg="mod">
          <ac:chgData name="Andy Price" userId="98c5255222843368" providerId="LiveId" clId="{E29CD78A-66C4-4D19-AB7E-DBF9BA8A5F2C}" dt="2019-10-25T13:23:04.182" v="21366" actId="5793"/>
          <ac:spMkLst>
            <pc:docMk/>
            <pc:sldMk cId="3717801739" sldId="326"/>
            <ac:spMk id="2" creationId="{B14B4929-47D6-4BAB-B489-3EF476C0D53F}"/>
          </ac:spMkLst>
        </pc:spChg>
        <pc:picChg chg="add mod">
          <ac:chgData name="Andy Price" userId="98c5255222843368" providerId="LiveId" clId="{E29CD78A-66C4-4D19-AB7E-DBF9BA8A5F2C}" dt="2019-10-25T13:23:14.535" v="21367"/>
          <ac:picMkLst>
            <pc:docMk/>
            <pc:sldMk cId="3717801739" sldId="326"/>
            <ac:picMk id="3" creationId="{D2340A72-B4F4-4300-A98E-6D1CE4B1EE7F}"/>
          </ac:picMkLst>
        </pc:picChg>
      </pc:sldChg>
      <pc:sldChg chg="addSp delSp modSp add del modNotes">
        <pc:chgData name="Andy Price" userId="98c5255222843368" providerId="LiveId" clId="{E29CD78A-66C4-4D19-AB7E-DBF9BA8A5F2C}" dt="2019-10-25T13:36:47.569" v="22159" actId="2696"/>
        <pc:sldMkLst>
          <pc:docMk/>
          <pc:sldMk cId="723384110" sldId="327"/>
        </pc:sldMkLst>
        <pc:spChg chg="mod">
          <ac:chgData name="Andy Price" userId="98c5255222843368" providerId="LiveId" clId="{E29CD78A-66C4-4D19-AB7E-DBF9BA8A5F2C}" dt="2019-10-25T13:36:40.949" v="22157" actId="20577"/>
          <ac:spMkLst>
            <pc:docMk/>
            <pc:sldMk cId="723384110" sldId="327"/>
            <ac:spMk id="2" creationId="{0A7C866E-CF9A-47DE-8873-D18B57DB05E5}"/>
          </ac:spMkLst>
        </pc:spChg>
        <pc:picChg chg="add del mod">
          <ac:chgData name="Andy Price" userId="98c5255222843368" providerId="LiveId" clId="{E29CD78A-66C4-4D19-AB7E-DBF9BA8A5F2C}" dt="2019-10-25T13:36:23.342" v="22142" actId="478"/>
          <ac:picMkLst>
            <pc:docMk/>
            <pc:sldMk cId="723384110" sldId="327"/>
            <ac:picMk id="4" creationId="{27998BA6-EC6E-4146-BEEF-252335540336}"/>
          </ac:picMkLst>
        </pc:picChg>
        <pc:picChg chg="add del mod">
          <ac:chgData name="Andy Price" userId="98c5255222843368" providerId="LiveId" clId="{E29CD78A-66C4-4D19-AB7E-DBF9BA8A5F2C}" dt="2019-10-25T13:36:43.076" v="22158" actId="478"/>
          <ac:picMkLst>
            <pc:docMk/>
            <pc:sldMk cId="723384110" sldId="327"/>
            <ac:picMk id="6" creationId="{7FFD22D2-B9BD-42D4-A5B3-9B11A2A461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pPr/>
              <a:t>31/05/2020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pPr/>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a:t>
            </a:fld>
            <a:endParaRPr lang="fr-FR"/>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a:t>
            </a:fld>
            <a:endParaRPr lang="fr-FR"/>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section de la présentation examine l'ampleur du problème de la sécurité routière autour du monde.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a:t>
            </a:fld>
            <a:endParaRPr lang="fr-FR"/>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Introduction vidéo mettant en évidence l'ampleur réelle du problème de la sécurité routière au monde.</a:t>
            </a:r>
          </a:p>
          <a:p>
            <a:endParaRPr lang="fr-FR" dirty="0"/>
          </a:p>
          <a:p>
            <a:pPr algn="l" rtl="0"/>
            <a:r>
              <a:rPr lang="fr-FR" b="0" i="0" u="none" baseline="0"/>
              <a:t>Elle met en évidence certains faits et chiffres et parle des Objectifs de Développement Durable comme cadre à utiliser par les gouvernements pour améliorer la sécurité routière.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5</a:t>
            </a:fld>
            <a:endParaRPr lang="fr-FR"/>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confirme certaines des informations contenues dans la vidéo et met en évidence d'où vient l'ampleur du problème en termes de pays à Revenu Faible et Intermédiaire ainsi que le problème des utilisateurs de la route vulnérables – piétons, motocyclistes et cyclistes.</a:t>
            </a:r>
          </a:p>
          <a:p>
            <a:endParaRPr lang="fr-FR" dirty="0"/>
          </a:p>
          <a:p>
            <a:pPr algn="l" rtl="0"/>
            <a:r>
              <a:rPr lang="fr-FR" b="0" i="0" u="none" baseline="0"/>
              <a:t>Rappelez aux conducteurs qu'ils partagent la route avec des utilisateurs de la route vulnérables et qu'ils doivent prendre des précautions supplémentaires pour éviter d'être impliqués dans une collision impliquant un piéton, des cyclistes ou un motocycliste.</a:t>
            </a:r>
          </a:p>
          <a:p>
            <a:endParaRPr lang="fr-FR" dirty="0"/>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6</a:t>
            </a:fld>
            <a:endParaRPr lang="fr-FR"/>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carte thermique de l'endroit où les accidents de la route se produisent – plus la couleur est foncée, plus le nombre de décès par 100 000 habitants est élevé – vous aide à voir où se trouvent les problèmes dans les pays où vos conducteurs conduisent.</a:t>
            </a:r>
          </a:p>
          <a:p>
            <a:endParaRPr lang="fr-FR" dirty="0"/>
          </a:p>
          <a:p>
            <a:pPr algn="l" rtl="0"/>
            <a:r>
              <a:rPr lang="fr-FR" b="0" i="0" u="none" baseline="0"/>
              <a:t>Utilisez ce lien pour voir la situation dans les pays où vos conducteurs conduisent :</a:t>
            </a:r>
          </a:p>
          <a:p>
            <a:endParaRPr lang="fr-FR" dirty="0"/>
          </a:p>
          <a:p>
            <a:pPr algn="l" rtl="0"/>
            <a:r>
              <a:rPr lang="fr-FR" b="0" i="0" u="none" baseline="0"/>
              <a:t> </a:t>
            </a:r>
            <a:r>
              <a:rPr lang="fr-FR" b="0" i="0" u="none" baseline="0">
                <a:hlinkClick r:id="rId3"/>
              </a:rPr>
              <a:t>https://www.grsproadsafety.org/resources/global-crash-data/</a:t>
            </a:r>
            <a:endParaRPr lang="fr-FR" dirty="0"/>
          </a:p>
          <a:p>
            <a:endParaRPr lang="fr-FR" dirty="0"/>
          </a:p>
          <a:p>
            <a:endParaRPr lang="fr-FR" dirty="0"/>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7</a:t>
            </a:fld>
            <a:endParaRPr lang="fr-FR"/>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Une vitesse inappropriée est l'une des principales raisons des accidents.</a:t>
            </a:r>
          </a:p>
          <a:p>
            <a:endParaRPr lang="fr-FR" dirty="0"/>
          </a:p>
          <a:p>
            <a:pPr algn="l" rtl="0"/>
            <a:r>
              <a:rPr lang="fr-FR" b="0" i="0" u="none" baseline="0"/>
              <a:t>Ouvrez une discussion sur l'excès de vitesse et demandez quelques-unes des raisons pour lesquelles les conducteurs accélèrent.</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8</a:t>
            </a:fld>
            <a:endParaRPr lang="fr-FR"/>
          </a:p>
        </p:txBody>
      </p:sp>
    </p:spTree>
    <p:extLst>
      <p:ext uri="{BB962C8B-B14F-4D97-AF65-F5344CB8AC3E}">
        <p14:creationId xmlns:p14="http://schemas.microsoft.com/office/powerpoint/2010/main" val="357008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l'importance des limites de vitesse inférieures.</a:t>
            </a:r>
          </a:p>
          <a:p>
            <a:endParaRPr lang="fr-FR" dirty="0"/>
          </a:p>
          <a:p>
            <a:pPr algn="l" rtl="0"/>
            <a:r>
              <a:rPr lang="fr-FR" b="0" i="0" u="none" baseline="0"/>
              <a:t>Concentrez-vous sur le fait qu'une réduction de 5% de la vitesse entraîne une réduction de 30% des collisions.</a:t>
            </a:r>
          </a:p>
          <a:p>
            <a:endParaRPr lang="fr-FR" dirty="0"/>
          </a:p>
          <a:p>
            <a:pPr algn="l" rtl="0"/>
            <a:r>
              <a:rPr lang="fr-FR" b="0" i="0" u="none" baseline="0"/>
              <a:t>Demandez si un travail qu'ils font vaut la peine d'accélérer pour le faire ?  N'oubliez pas que 52% des décès impliquent un utilisateur de la route vulnérable – un piéton, un cycliste ou un motocycliste.  Rappelez aux conducteurs que plus ils roulent vite dans une collision impliquant l'un de ces usagers de la route, plus les conséquences sont graves.</a:t>
            </a:r>
          </a:p>
          <a:p>
            <a:endParaRPr lang="fr-FR" dirty="0"/>
          </a:p>
          <a:p>
            <a:pPr algn="l" rtl="0"/>
            <a:r>
              <a:rPr lang="fr-FR" b="0" i="0" u="none" baseline="0"/>
              <a:t>La conduite à des vitesses sécuritaires, en fonction des conditions routières et météorologiques actuelles, est un élément essentiel de toute politique de sécurité routière.  Nous devons souligner à nos conducteurs que la limite de vitesse n'est pas un objectif et que dans de nombreuses situations, comme sur une route encombrée, par mauvais temps, la nuit, etc., il ne sera pas sûr de conduire à la limite de vitesse.</a:t>
            </a:r>
          </a:p>
          <a:p>
            <a:endParaRPr lang="fr-FR" dirty="0"/>
          </a:p>
          <a:p>
            <a:pPr algn="l" rtl="0"/>
            <a:r>
              <a:rPr lang="fr-FR" b="0" i="0" u="none" baseline="0"/>
              <a:t>Rappelez ensuite ce que votre politique dit sur l'excès de vitesse, et les implications possibles pour eux s'ils s'avèrent en excès de vitesse ou ils sont poursuivis/condamnés à une amende par les autorités.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9</a:t>
            </a:fld>
            <a:endParaRPr lang="fr-FR"/>
          </a:p>
        </p:txBody>
      </p:sp>
    </p:spTree>
    <p:extLst>
      <p:ext uri="{BB962C8B-B14F-4D97-AF65-F5344CB8AC3E}">
        <p14:creationId xmlns:p14="http://schemas.microsoft.com/office/powerpoint/2010/main" val="2716595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vidéo, du Royaume-Uni, montre qu'à 64 km/h, il y a 80% de chances qu'un piéton soit tué dans un accident.  À 48 km/h, il y a 80% de chances qu'un piéton survive à un accident.</a:t>
            </a:r>
          </a:p>
          <a:p>
            <a:endParaRPr lang="fr-FR" dirty="0"/>
          </a:p>
          <a:p>
            <a:pPr algn="l" rtl="0"/>
            <a:r>
              <a:rPr lang="fr-FR" b="0" i="0" u="none" baseline="0"/>
              <a:t>Cela démontre l'importance de conduire à ou en dessous de la limite de vitesse affichée dans les zones urbaines.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10</a:t>
            </a:fld>
            <a:endParaRPr lang="fr-FR"/>
          </a:p>
        </p:txBody>
      </p:sp>
    </p:spTree>
    <p:extLst>
      <p:ext uri="{BB962C8B-B14F-4D97-AF65-F5344CB8AC3E}">
        <p14:creationId xmlns:p14="http://schemas.microsoft.com/office/powerpoint/2010/main" val="242400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Dans cette vidéo d'Australie, elle nous montre que les gens font des erreurs.  Tout simplement parce que vous pouvez voir cette voiture en attente au carrefour, ne présumez pas qu’on vous a vu ou qu’on a correctement évalué la vitesse à laquelle vous roulez.</a:t>
            </a:r>
          </a:p>
          <a:p>
            <a:endParaRPr lang="fr-FR" dirty="0"/>
          </a:p>
          <a:p>
            <a:pPr algn="l" rtl="0"/>
            <a:r>
              <a:rPr lang="fr-FR" b="0" i="0" u="none" baseline="0"/>
              <a:t>Pourriez-vous vous arrêter en toute sécurité si la personne se retirait ?</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11</a:t>
            </a:fld>
            <a:endParaRPr lang="fr-FR"/>
          </a:p>
        </p:txBody>
      </p:sp>
    </p:spTree>
    <p:extLst>
      <p:ext uri="{BB962C8B-B14F-4D97-AF65-F5344CB8AC3E}">
        <p14:creationId xmlns:p14="http://schemas.microsoft.com/office/powerpoint/2010/main" val="202032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Un message essentiel à transmettre à tout le monde est de ne pas considérer la limite de vitesse comme une cible.</a:t>
            </a:r>
          </a:p>
          <a:p>
            <a:endParaRPr lang="fr-FR" dirty="0"/>
          </a:p>
          <a:p>
            <a:pPr algn="l" rtl="0"/>
            <a:r>
              <a:rPr lang="fr-FR" b="0" i="0" u="none" baseline="0"/>
              <a:t>Demandez à tout le monde des exemples dans leurs déplacements quotidiens où il n'était pas sûr de rouler à la limite de vitesse affichée.  Utilisez votre connaissance de leur travail/routes/environnement de travail pour donner des exemples spécifiques.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12</a:t>
            </a:fld>
            <a:endParaRPr lang="fr-FR"/>
          </a:p>
        </p:txBody>
      </p:sp>
    </p:spTree>
    <p:extLst>
      <p:ext uri="{BB962C8B-B14F-4D97-AF65-F5344CB8AC3E}">
        <p14:creationId xmlns:p14="http://schemas.microsoft.com/office/powerpoint/2010/main" val="107061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Parcourez cette liste, en vous concentrant sur ce qui convient aux véhicules que vous savez que les conducteurs utilisent.</a:t>
            </a:r>
          </a:p>
          <a:p>
            <a:endParaRPr lang="fr-FR" dirty="0"/>
          </a:p>
          <a:p>
            <a:pPr algn="l" rtl="0"/>
            <a:r>
              <a:rPr lang="fr-FR" b="0" i="0" u="none" baseline="0"/>
              <a:t>Demandez-leur s'ils ont d'autres astuces pour gérer leur vitesse.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13</a:t>
            </a:fld>
            <a:endParaRPr lang="fr-FR"/>
          </a:p>
        </p:txBody>
      </p:sp>
    </p:spTree>
    <p:extLst>
      <p:ext uri="{BB962C8B-B14F-4D97-AF65-F5344CB8AC3E}">
        <p14:creationId xmlns:p14="http://schemas.microsoft.com/office/powerpoint/2010/main" val="122652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14</a:t>
            </a:fld>
            <a:endParaRPr lang="fr-FR"/>
          </a:p>
        </p:txBody>
      </p:sp>
    </p:spTree>
    <p:extLst>
      <p:ext uri="{BB962C8B-B14F-4D97-AF65-F5344CB8AC3E}">
        <p14:creationId xmlns:p14="http://schemas.microsoft.com/office/powerpoint/2010/main" val="20637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la question de l'alcool au volant dans le monde.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15</a:t>
            </a:fld>
            <a:endParaRPr lang="fr-FR"/>
          </a:p>
        </p:txBody>
      </p:sp>
    </p:spTree>
    <p:extLst>
      <p:ext uri="{BB962C8B-B14F-4D97-AF65-F5344CB8AC3E}">
        <p14:creationId xmlns:p14="http://schemas.microsoft.com/office/powerpoint/2010/main" val="2691371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Le « lendemain matin » est un moment particulièrement dangereux, car même s’il y a encore de l’alcool dans le sang, le conducteur se réveille et ne se sent pas saoul MAIS il sera encore affaibli.</a:t>
            </a:r>
          </a:p>
          <a:p>
            <a:endParaRPr lang="fr-FR" dirty="0"/>
          </a:p>
          <a:p>
            <a:pPr algn="l" rtl="0"/>
            <a:r>
              <a:rPr lang="fr-FR" b="0" i="0" u="none" baseline="0"/>
              <a:t>Il n'y a que le TEMPS qui fera sortir l'alcool du corps.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16</a:t>
            </a:fld>
            <a:endParaRPr lang="fr-FR"/>
          </a:p>
        </p:txBody>
      </p:sp>
    </p:spTree>
    <p:extLst>
      <p:ext uri="{BB962C8B-B14F-4D97-AF65-F5344CB8AC3E}">
        <p14:creationId xmlns:p14="http://schemas.microsoft.com/office/powerpoint/2010/main" val="211749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Utilisez cette diapositive pour aider les gens à déterminer combien ils boivent normalement et combien d'unités cela représente.</a:t>
            </a:r>
          </a:p>
          <a:p>
            <a:endParaRPr lang="fr-FR" dirty="0"/>
          </a:p>
          <a:p>
            <a:pPr algn="l" rtl="0"/>
            <a:r>
              <a:rPr lang="fr-FR" b="0" i="0" u="none" baseline="0"/>
              <a:t>Prenez des boissons locales populaires, découvrez leur puissance et leur volume habituels et utilisez-les pour calculer le nombre d'unités que contient chaque boisson.</a:t>
            </a:r>
          </a:p>
          <a:p>
            <a:endParaRPr lang="fr-FR" dirty="0"/>
          </a:p>
          <a:p>
            <a:pPr algn="l" rtl="0"/>
            <a:r>
              <a:rPr lang="fr-FR" b="0" i="0" u="none" baseline="0"/>
              <a:t>Tout le monde a une tolérance différente à l'alcool, vous devez donc en tenir compte lors de la formation.  Ce qui représente beaucoup d'alcool pour une personne peut ne pas l'être pour quelqu'un d'autre.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17</a:t>
            </a:fld>
            <a:endParaRPr lang="fr-FR"/>
          </a:p>
        </p:txBody>
      </p:sp>
    </p:spTree>
    <p:extLst>
      <p:ext uri="{BB962C8B-B14F-4D97-AF65-F5344CB8AC3E}">
        <p14:creationId xmlns:p14="http://schemas.microsoft.com/office/powerpoint/2010/main" val="4033697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diapositive montre l'influence des drogues sur les conducteurs.</a:t>
            </a:r>
          </a:p>
          <a:p>
            <a:endParaRPr lang="fr-FR" dirty="0"/>
          </a:p>
          <a:p>
            <a:pPr algn="l" rtl="0"/>
            <a:r>
              <a:rPr lang="fr-FR" b="0" i="0" u="none" baseline="0"/>
              <a:t>Vous devez aligner cette diapositive sur ce que disent vos politiques et procédures concernant la consommation de drogues et les conséquences pour l'employé.</a:t>
            </a:r>
          </a:p>
          <a:p>
            <a:endParaRPr lang="fr-FR" dirty="0"/>
          </a:p>
          <a:p>
            <a:pPr algn="l" rtl="0"/>
            <a:r>
              <a:rPr lang="fr-FR" b="0" i="0" u="none" baseline="0"/>
              <a:t>Il est également important de se rappeler que certains médicaments – à la fois ceux prescrits par un médecin et ceux qui peuvent être achetés en pharmacie – peuvent augmenter le risque d'être impliqué dans une collision.  Si l'étiquette indique, par exemple, qu'il peut provoquer de la somnolence, alors ne conduisez pas.  Les employés doivent toujours vérifier auprès de leur médecin ou d'un pharmacien si les médicaments qu'ils prennent leur permettent de conduire en toute sécurité.</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18</a:t>
            </a:fld>
            <a:endParaRPr lang="fr-FR"/>
          </a:p>
        </p:txBody>
      </p:sp>
    </p:spTree>
    <p:extLst>
      <p:ext uri="{BB962C8B-B14F-4D97-AF65-F5344CB8AC3E}">
        <p14:creationId xmlns:p14="http://schemas.microsoft.com/office/powerpoint/2010/main" val="136924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Il s'agit d'une vidéo dramatique du Royaume-Uni, produite pour marquer le 50</a:t>
            </a:r>
            <a:r>
              <a:rPr lang="fr-FR" b="0" i="0" u="none" baseline="30000"/>
              <a:t>e</a:t>
            </a:r>
            <a:r>
              <a:rPr lang="fr-FR" b="0" i="0" u="none" baseline="0"/>
              <a:t> anniversaire de la campagne anti-alcool là-bas. Bien que les décès sur la route causés par les conducteurs en état d'ébriété au Royaume-Uni soient tombés de 1 640 en 1967 à 230 en 2012, ce film rappelle aux téléspectateurs qu'un décès sur nos routes est encore un de trop.</a:t>
            </a:r>
          </a:p>
          <a:p>
            <a:endParaRPr lang="fr-FR" dirty="0"/>
          </a:p>
          <a:p>
            <a:pPr algn="l" rtl="0"/>
            <a:r>
              <a:rPr lang="fr-FR" b="0" i="0" u="none" baseline="0"/>
              <a:t>Associez ces chiffres aux statistiques de consommation d'alcool localement.</a:t>
            </a:r>
            <a:endParaRPr lang="fr-FR" dirty="0"/>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19</a:t>
            </a:fld>
            <a:endParaRPr lang="fr-FR"/>
          </a:p>
        </p:txBody>
      </p:sp>
    </p:spTree>
    <p:extLst>
      <p:ext uri="{BB962C8B-B14F-4D97-AF65-F5344CB8AC3E}">
        <p14:creationId xmlns:p14="http://schemas.microsoft.com/office/powerpoint/2010/main" val="1453609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20</a:t>
            </a:fld>
            <a:endParaRPr lang="fr-FR"/>
          </a:p>
        </p:txBody>
      </p:sp>
    </p:spTree>
    <p:extLst>
      <p:ext uri="{BB962C8B-B14F-4D97-AF65-F5344CB8AC3E}">
        <p14:creationId xmlns:p14="http://schemas.microsoft.com/office/powerpoint/2010/main" val="3423611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se concentre sur la plus grande distraction – l'utilisation des téléphones / smartphones.  Des recherches menées dans le monde entier ont montré que les conducteurs utilisant un téléphone, qu'il soit portable ou mains libres, ont un risque 4 fois plus élevé d'être impliqué dans un accident.</a:t>
            </a:r>
          </a:p>
          <a:p>
            <a:endParaRPr lang="fr-FR" dirty="0"/>
          </a:p>
          <a:p>
            <a:pPr algn="l" rtl="0"/>
            <a:r>
              <a:rPr lang="fr-FR" b="0" i="0" u="none" baseline="0"/>
              <a:t>Vous devez faire prendre conscience des risques encourus et vous assurer que vous n'encouragez pas ou n'approuvez pas l'utilisation des téléphones lorsque vous conduisez, et que vous n'appelez jamais un employé lorsque vous savez qu'il conduit, et si vous l'appelez quand même et c'est évident qu'il conduit, mettez immédiatement fin à l'appel.</a:t>
            </a:r>
          </a:p>
          <a:p>
            <a:endParaRPr lang="fr-FR" dirty="0"/>
          </a:p>
          <a:p>
            <a:pPr algn="l" rtl="0"/>
            <a:r>
              <a:rPr lang="fr-FR" b="0" i="0" u="none" baseline="0"/>
              <a:t>N'oubliez pas qu'il y a beaucoup d'autres choses distrayantes que font les conducteurs – parler aux passagers, manger, boire, les soins de beauté personnels en sont quelques exemples.  Vous devez vous assurer que le message que vous envoyez à vos conducteurs est très clair – lorsque vous conduisez, tout leur objectif doit être de conduire en toute sécurité et rien d'autre.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21</a:t>
            </a:fld>
            <a:endParaRPr lang="fr-FR"/>
          </a:p>
        </p:txBody>
      </p:sp>
    </p:spTree>
    <p:extLst>
      <p:ext uri="{BB962C8B-B14F-4D97-AF65-F5344CB8AC3E}">
        <p14:creationId xmlns:p14="http://schemas.microsoft.com/office/powerpoint/2010/main" val="3793183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Ceci est une bonne introduction à certaines des distractions à éviter lors de la conduite.</a:t>
            </a:r>
          </a:p>
          <a:p>
            <a:endParaRPr lang="fr-FR" dirty="0"/>
          </a:p>
          <a:p>
            <a:pPr algn="l" rtl="0"/>
            <a:r>
              <a:rPr lang="fr-FR" b="0" i="0" u="none" baseline="0"/>
              <a:t>Demandez-leur ce qu'ils trouvent distrayant en conduisant.</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22</a:t>
            </a:fld>
            <a:endParaRPr lang="fr-FR"/>
          </a:p>
        </p:txBody>
      </p:sp>
    </p:spTree>
    <p:extLst>
      <p:ext uri="{BB962C8B-B14F-4D97-AF65-F5344CB8AC3E}">
        <p14:creationId xmlns:p14="http://schemas.microsoft.com/office/powerpoint/2010/main" val="2808800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Il s'agit d'une publicité cinématographique utilisée pour démontrer l'effet distrayant de répondre/regarder un téléphone.</a:t>
            </a:r>
          </a:p>
          <a:p>
            <a:endParaRPr lang="fr-FR" dirty="0"/>
          </a:p>
          <a:p>
            <a:pPr algn="l" rtl="0"/>
            <a:r>
              <a:rPr lang="fr-FR" b="0" i="0" u="none" baseline="0"/>
              <a:t>Des recherches menées dans le monde entier montrent que les conducteurs qui utilisent un téléphone – qu'il soit portable ou mains libres – ont un risque quatre fois plus élevé d'être impliqué dans un accident.  Quelqu'un ayant une conversation téléphonique mains libres a des temps de réaction similaires à ceux d'un conducteur à deux – trois fois la limite légale.</a:t>
            </a:r>
          </a:p>
          <a:p>
            <a:endParaRPr lang="fr-FR" dirty="0"/>
          </a:p>
          <a:p>
            <a:pPr algn="l" rtl="0"/>
            <a:r>
              <a:rPr lang="fr-FR" b="0" i="0" u="none" baseline="0"/>
              <a:t>Vous ne devez évidemment jamais utiliser votre smartphone pour envoyer des SMS, envoyer des e-mails, utiliser les réseaux sociaux, etc.</a:t>
            </a:r>
          </a:p>
          <a:p>
            <a:endParaRPr lang="fr-FR" dirty="0"/>
          </a:p>
          <a:p>
            <a:pPr algn="l" rtl="0"/>
            <a:r>
              <a:rPr lang="fr-FR" b="0" i="0" u="none" baseline="0"/>
              <a:t>Reliez cela à votre politique sur l'utilisation du téléphone au volant et quelles sont les conséquences en cas de non-conformité.</a:t>
            </a:r>
          </a:p>
          <a:p>
            <a:endParaRPr lang="fr-FR" dirty="0"/>
          </a:p>
          <a:p>
            <a:pPr algn="l" rtl="0"/>
            <a:r>
              <a:rPr lang="fr-FR" b="0" i="0" u="none" baseline="0"/>
              <a:t>La meilleure chose à faire est de mettre votre téléphone hors de portée lorsque vous conduisez et de mettre à jour votre messagerie vocale pour indiquer que vous conduisez, il serait donc dangereux de prendre l'appel.</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23</a:t>
            </a:fld>
            <a:endParaRPr lang="fr-FR"/>
          </a:p>
        </p:txBody>
      </p:sp>
    </p:spTree>
    <p:extLst>
      <p:ext uri="{BB962C8B-B14F-4D97-AF65-F5344CB8AC3E}">
        <p14:creationId xmlns:p14="http://schemas.microsoft.com/office/powerpoint/2010/main" val="151949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24</a:t>
            </a:fld>
            <a:endParaRPr lang="fr-FR"/>
          </a:p>
        </p:txBody>
      </p:sp>
    </p:spTree>
    <p:extLst>
      <p:ext uri="{BB962C8B-B14F-4D97-AF65-F5344CB8AC3E}">
        <p14:creationId xmlns:p14="http://schemas.microsoft.com/office/powerpoint/2010/main" val="3504627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vidéo est une bonne introduction aux risques de conduire en état de fatigue, bien que réalisée d'une manière à laquelle les gens peuvent s'identifier.</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25</a:t>
            </a:fld>
            <a:endParaRPr lang="fr-FR"/>
          </a:p>
        </p:txBody>
      </p:sp>
    </p:spTree>
    <p:extLst>
      <p:ext uri="{BB962C8B-B14F-4D97-AF65-F5344CB8AC3E}">
        <p14:creationId xmlns:p14="http://schemas.microsoft.com/office/powerpoint/2010/main" val="3897693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examine les risques associés à la fatigue/conduite en cas de fatigue.</a:t>
            </a:r>
          </a:p>
          <a:p>
            <a:endParaRPr lang="fr-FR" dirty="0"/>
          </a:p>
          <a:p>
            <a:pPr algn="l" rtl="0"/>
            <a:r>
              <a:rPr lang="fr-FR" b="0" i="0" u="none" baseline="0"/>
              <a:t>L'augmentation du risque d'accident et la comparaison avec l'alcool au volant sont les faits intéressants à souligner ici.</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26</a:t>
            </a:fld>
            <a:endParaRPr lang="fr-FR"/>
          </a:p>
        </p:txBody>
      </p:sp>
    </p:spTree>
    <p:extLst>
      <p:ext uri="{BB962C8B-B14F-4D97-AF65-F5344CB8AC3E}">
        <p14:creationId xmlns:p14="http://schemas.microsoft.com/office/powerpoint/2010/main" val="207831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Les employés ne devraient jamais commencer un voyage s'ils se sentent fatigués.  Il est essentiel que, sur les longs trajets, des pauses suffisantes soient prises. N'utilisez pas de caféine (ou tout autre stimulant) comme moyen de retenir la fatigue – ce sont des solutions à court terme et NON un substitut à une bonne planification et à un sommeil suffisant.</a:t>
            </a:r>
          </a:p>
          <a:p>
            <a:endParaRPr lang="fr-FR" dirty="0"/>
          </a:p>
          <a:p>
            <a:pPr algn="l" rtl="0"/>
            <a:r>
              <a:rPr lang="fr-FR" b="0" i="0" u="none" baseline="0"/>
              <a:t>La vie personnelle/la situation personnelle d'un employé peut influencer la durée et la qualité de son sommeil, il doit donc prendre la responsabilité de s'assurer qu'il arrive au travail bien reposé.</a:t>
            </a:r>
          </a:p>
          <a:p>
            <a:endParaRPr lang="fr-FR" dirty="0"/>
          </a:p>
          <a:p>
            <a:pPr algn="l" rtl="0"/>
            <a:r>
              <a:rPr lang="fr-FR" b="0" i="0" u="none" baseline="0"/>
              <a:t>Ne conduisez jamais entre 02h00 et 06h00, et si possible évitez de conduire entre 14h00 et 16h00.  Les rythmes naturels du corps favorisent la somnolence à ces moments et augmenteront le risque de collision.  Le plongeon de l'après-midi dans nos horloges corporelles est aggravé après les repas copieux, alors prenez un déjeuner léger si vous conduisez l'après-midi.</a:t>
            </a:r>
          </a:p>
          <a:p>
            <a:endParaRPr lang="fr-FR" dirty="0"/>
          </a:p>
          <a:p>
            <a:pPr algn="l" rtl="0"/>
            <a:r>
              <a:rPr lang="fr-FR" b="0" i="0" u="none" baseline="0"/>
              <a:t>Les conducteurs qui souffrent d'apnée du sommeil auront un sommeil de mauvaise qualité et doivent être traités avant d'être autorisés à conduire.</a:t>
            </a:r>
          </a:p>
          <a:p>
            <a:endParaRPr lang="fr-FR" dirty="0"/>
          </a:p>
          <a:p>
            <a:pPr algn="l" rtl="0"/>
            <a:r>
              <a:rPr lang="fr-FR" b="0" i="0" u="none" baseline="0"/>
              <a:t>Choses qui NE fonctionnent PAS – ouvrir la fenêtre, monter la climatisation, écouter de la musique forte.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27</a:t>
            </a:fld>
            <a:endParaRPr lang="fr-FR"/>
          </a:p>
        </p:txBody>
      </p:sp>
    </p:spTree>
    <p:extLst>
      <p:ext uri="{BB962C8B-B14F-4D97-AF65-F5344CB8AC3E}">
        <p14:creationId xmlns:p14="http://schemas.microsoft.com/office/powerpoint/2010/main" val="404206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 module fournit des conseils sur la façon de faire face aux conditions météorologiques défavorables – fortes pluies/inondations, neige et glace et brouillard.</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28</a:t>
            </a:fld>
            <a:endParaRPr lang="fr-FR"/>
          </a:p>
        </p:txBody>
      </p:sp>
    </p:spTree>
    <p:extLst>
      <p:ext uri="{BB962C8B-B14F-4D97-AF65-F5344CB8AC3E}">
        <p14:creationId xmlns:p14="http://schemas.microsoft.com/office/powerpoint/2010/main" val="2408894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Se demander si le voyage est absolument nécessaire est la question la plus importante à se poser.  Les conducteurs ne doivent jamais supposer qu'ils doivent faire le voyage, sinon ils auront des ennuis avec leur manager.  Reportez-vous ici aux politiques et procédures que vous avez mises en place.</a:t>
            </a:r>
          </a:p>
          <a:p>
            <a:endParaRPr lang="fr-FR" dirty="0"/>
          </a:p>
          <a:p>
            <a:pPr algn="l" rtl="0"/>
            <a:r>
              <a:rPr lang="fr-FR" b="0" i="0" u="none" baseline="0"/>
              <a:t>S'assurer que le véhicule est convenablement équipé pour le voyage est un autre conseil essentiel – il est souvent trop tard pour le faire en cas de mauvais temps lors d'un voyage.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29</a:t>
            </a:fld>
            <a:endParaRPr lang="fr-FR"/>
          </a:p>
        </p:txBody>
      </p:sp>
    </p:spTree>
    <p:extLst>
      <p:ext uri="{BB962C8B-B14F-4D97-AF65-F5344CB8AC3E}">
        <p14:creationId xmlns:p14="http://schemas.microsoft.com/office/powerpoint/2010/main" val="1999034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Assurez-vous que vous pouvez voir et être vu – cela implique d'allumer vos phares et également de veiller à ce que toutes les fenêtres soient dégagées et exemptes de taches à l'intérieur et à l'extérieur, en particulier le pare-brise.</a:t>
            </a:r>
          </a:p>
          <a:p>
            <a:endParaRPr lang="fr-FR" dirty="0"/>
          </a:p>
          <a:p>
            <a:pPr algn="l" rtl="0"/>
            <a:r>
              <a:rPr lang="fr-FR" b="0" i="0" u="none" baseline="0"/>
              <a:t>Les performances des pneus sont encore plus critiques par mauvais temps, ils doivent donc être correctement gonflés et, idéalement, avoir une profondeur de la bande de roulement d'au moins 3 mm.</a:t>
            </a:r>
          </a:p>
          <a:p>
            <a:endParaRPr lang="fr-FR" dirty="0"/>
          </a:p>
          <a:p>
            <a:pPr algn="l" rtl="0"/>
            <a:r>
              <a:rPr lang="fr-FR" b="0" i="0" u="none" baseline="0"/>
              <a:t>Augmentez toujours la distance de sécurité par rapport au véhicule qui vous précède – cela devrait être d'au moins 4 secondes (en comptant à partir du moment où le véhicule devant passe, par exemple, un lampadaire jusqu'à ce que vous arriviez au même poste).</a:t>
            </a:r>
          </a:p>
          <a:p>
            <a:endParaRPr lang="fr-FR" dirty="0"/>
          </a:p>
          <a:p>
            <a:pPr algn="l" rtl="0"/>
            <a:r>
              <a:rPr lang="fr-FR" b="0" i="0" u="none" baseline="0"/>
              <a:t>Si le véhicule commence à rouler en aquaplaning, la vitesse est trop élevée.  Relâchez l'accélérateur, évitez de diriger (car le véhicule se déplacera dans la direction des roues une fois qu'elles auront repris leur adhérence) et vous reprendrez rapidement le contrôle une fois que votre vitesse aura chuté.</a:t>
            </a:r>
          </a:p>
          <a:p>
            <a:endParaRPr lang="fr-FR" dirty="0"/>
          </a:p>
          <a:p>
            <a:pPr algn="l" rtl="0"/>
            <a:r>
              <a:rPr lang="fr-FR" b="0" i="0" u="none" baseline="0"/>
              <a:t>Évitez de conduire dans des zones inondées, car vous pourriez vous retrouver coincé et vous mettre en danger.</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30</a:t>
            </a:fld>
            <a:endParaRPr lang="fr-FR"/>
          </a:p>
        </p:txBody>
      </p:sp>
    </p:spTree>
    <p:extLst>
      <p:ext uri="{BB962C8B-B14F-4D97-AF65-F5344CB8AC3E}">
        <p14:creationId xmlns:p14="http://schemas.microsoft.com/office/powerpoint/2010/main" val="246705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En raison des risques considérablement accrus, essayez d'éviter les déplacements dans ces conditions, surtout si les autorités n'ont pas traité les routes/s'il s'agit des premières chutes de neige de la saison/si votre véhicule n'est pas convenablement équipé).</a:t>
            </a:r>
          </a:p>
          <a:p>
            <a:endParaRPr lang="fr-FR" dirty="0"/>
          </a:p>
          <a:p>
            <a:pPr algn="l" rtl="0"/>
            <a:r>
              <a:rPr lang="fr-FR" b="0" i="0" u="none" baseline="0"/>
              <a:t>Si les autorités déconseillent le voyage, ne le faites pas.</a:t>
            </a:r>
          </a:p>
          <a:p>
            <a:endParaRPr lang="fr-FR" dirty="0"/>
          </a:p>
          <a:p>
            <a:pPr algn="l" rtl="0"/>
            <a:r>
              <a:rPr lang="fr-FR" b="0" i="0" u="none" baseline="0"/>
              <a:t>Si le voyage est nécessaire, la distance de sécurité par rapport au véhicule qui vous précède doit être considérablement augmentée.  Il peut prendre jusqu'à 10 fois plus de temps pour s'arrêter sur des routes verglacées.</a:t>
            </a:r>
          </a:p>
          <a:p>
            <a:endParaRPr lang="fr-FR" dirty="0"/>
          </a:p>
          <a:p>
            <a:pPr algn="l" rtl="0"/>
            <a:r>
              <a:rPr lang="fr-FR" b="0" i="0" u="none" baseline="0"/>
              <a:t>Toutes les entrées dans la voiture – direction, freinage et accélération – doivent être douces pour éviter le dérapage.</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31</a:t>
            </a:fld>
            <a:endParaRPr lang="fr-FR"/>
          </a:p>
        </p:txBody>
      </p:sp>
    </p:spTree>
    <p:extLst>
      <p:ext uri="{BB962C8B-B14F-4D97-AF65-F5344CB8AC3E}">
        <p14:creationId xmlns:p14="http://schemas.microsoft.com/office/powerpoint/2010/main" val="1283806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Assurez-vous toujours que vous pouvez vous arrêter dans la distance que vous pouvez voir pour être clair – dans un brouillard dense, cela peut signifier que vous conduisez à un rythme de marche.  Dans ces conditions, il est plus sûr de s'arrêter dans un endroit sûr (hors de la chaussée) et d'attendre que les conditions s'améliorent. N'oubliez pas que vous devez tenir compte de votre sécurité non seulement de l'avant, mais aussi de la façon dont les conducteurs suivants peuvent conduire – le risque de collision arrière est considérablement accru dans ces conditions.</a:t>
            </a:r>
          </a:p>
          <a:p>
            <a:endParaRPr lang="fr-FR" dirty="0"/>
          </a:p>
          <a:p>
            <a:pPr algn="l" rtl="0"/>
            <a:r>
              <a:rPr lang="fr-FR" b="0" i="0" u="none" baseline="0"/>
              <a:t>Évitez de suivre les feux arrière du véhicule à l'avant, car il n'y a aucune garantie que le conducteur suit le bon chemin.  Utilisez plutôt le bord de la route comme guide.</a:t>
            </a:r>
          </a:p>
          <a:p>
            <a:endParaRPr lang="fr-FR" dirty="0"/>
          </a:p>
          <a:p>
            <a:pPr algn="l" rtl="0"/>
            <a:r>
              <a:rPr lang="fr-FR" b="0" i="0" u="none" baseline="0"/>
              <a:t>Pour obtenir des informations supplémentaires sur le trafic environnant, éteignez la radio et fermez vos fenêtres.  Ceci est particulièrement important aux carrefours.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32</a:t>
            </a:fld>
            <a:endParaRPr lang="fr-FR"/>
          </a:p>
        </p:txBody>
      </p:sp>
    </p:spTree>
    <p:extLst>
      <p:ext uri="{BB962C8B-B14F-4D97-AF65-F5344CB8AC3E}">
        <p14:creationId xmlns:p14="http://schemas.microsoft.com/office/powerpoint/2010/main" val="3283020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33</a:t>
            </a:fld>
            <a:endParaRPr lang="fr-FR"/>
          </a:p>
        </p:txBody>
      </p:sp>
    </p:spTree>
    <p:extLst>
      <p:ext uri="{BB962C8B-B14F-4D97-AF65-F5344CB8AC3E}">
        <p14:creationId xmlns:p14="http://schemas.microsoft.com/office/powerpoint/2010/main" val="3410271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Demandez pourquoi les collisions arrière se produisent ?</a:t>
            </a:r>
          </a:p>
          <a:p>
            <a:endParaRPr lang="fr-FR" dirty="0"/>
          </a:p>
          <a:p>
            <a:pPr algn="l" rtl="0"/>
            <a:r>
              <a:rPr lang="fr-FR" b="0" i="0" u="none" baseline="0"/>
              <a:t>Quelques raisons :</a:t>
            </a:r>
          </a:p>
          <a:p>
            <a:pPr marL="171450" indent="-171450" algn="l" rtl="0">
              <a:buFont typeface="Arial" panose="020B0604020202020204" pitchFamily="34" charset="0"/>
              <a:buChar char="•"/>
            </a:pPr>
            <a:r>
              <a:rPr lang="fr-FR" b="0" i="0" u="none" baseline="0"/>
              <a:t>Conduire trop vite</a:t>
            </a:r>
          </a:p>
          <a:p>
            <a:pPr marL="171450" indent="-171450" algn="l" rtl="0">
              <a:buFont typeface="Arial" panose="020B0604020202020204" pitchFamily="34" charset="0"/>
              <a:buChar char="•"/>
            </a:pPr>
            <a:r>
              <a:rPr lang="fr-FR" b="0" i="0" u="none" baseline="0"/>
              <a:t>Conduire trop près</a:t>
            </a:r>
          </a:p>
          <a:p>
            <a:pPr marL="171450" indent="-171450" algn="l" rtl="0">
              <a:buFont typeface="Arial" panose="020B0604020202020204" pitchFamily="34" charset="0"/>
              <a:buChar char="•"/>
            </a:pPr>
            <a:r>
              <a:rPr lang="fr-FR" b="0" i="0" u="none" baseline="0"/>
              <a:t>Conduite distraite (par exemple, le conducteur est au téléphone)</a:t>
            </a:r>
          </a:p>
          <a:p>
            <a:pPr marL="171450" indent="-171450" algn="l" rtl="0">
              <a:buFont typeface="Arial" panose="020B0604020202020204" pitchFamily="34" charset="0"/>
              <a:buChar char="•"/>
            </a:pPr>
            <a:r>
              <a:rPr lang="fr-FR" b="0" i="0" u="none" baseline="0"/>
              <a:t>Conduite fatiguée (le conducteur est fatigué et ne se concentre pas)</a:t>
            </a:r>
          </a:p>
          <a:p>
            <a:pPr marL="171450" indent="-171450" algn="l" rtl="0">
              <a:buFont typeface="Arial" panose="020B0604020202020204" pitchFamily="34" charset="0"/>
              <a:buChar char="•"/>
            </a:pPr>
            <a:r>
              <a:rPr lang="fr-FR" b="0" i="0" u="none" baseline="0"/>
              <a:t>Conduite avec facultés affaiblies (le conducteur est sous l'influence de boissons/drogues/médicaments)</a:t>
            </a:r>
          </a:p>
          <a:p>
            <a:pPr marL="171450" indent="-171450" algn="l" rtl="0">
              <a:buFont typeface="Arial" panose="020B0604020202020204" pitchFamily="34" charset="0"/>
              <a:buChar char="•"/>
            </a:pPr>
            <a:r>
              <a:rPr lang="fr-FR" b="0" i="0" u="none" baseline="0"/>
              <a:t>Il y a un défaut du véhicule (par exemple, les freins)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34</a:t>
            </a:fld>
            <a:endParaRPr lang="fr-FR"/>
          </a:p>
        </p:txBody>
      </p:sp>
    </p:spTree>
    <p:extLst>
      <p:ext uri="{BB962C8B-B14F-4D97-AF65-F5344CB8AC3E}">
        <p14:creationId xmlns:p14="http://schemas.microsoft.com/office/powerpoint/2010/main" val="59290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Insistez sur l'importance des distances de sécurité par rapport au véhicule qui vous précède.  Une objection typique est que d'autres conducteurs continueront de se déplacer dans cet espace – mais est-ce vraiment important, et dans quelle mesure cette chose retardera-t-elle le voyage réellement ?</a:t>
            </a:r>
          </a:p>
          <a:p>
            <a:endParaRPr lang="fr-FR" dirty="0"/>
          </a:p>
          <a:p>
            <a:pPr algn="l" rtl="0"/>
            <a:r>
              <a:rPr lang="fr-FR" b="0" i="0" u="none" baseline="0"/>
              <a:t>Si la personne derrière se déplace trop près, diminuez progressivement la vitesse pour augmenter la distance que vous avez jusqu'au véhicule devant vous.  Cela vous offre un espace de freinage supplémentaire et donne au conducteur suivant une meilleure opportunité de dépasser.  Si possible, arrêtez-vous pour la laisser passer.</a:t>
            </a:r>
          </a:p>
          <a:p>
            <a:endParaRPr lang="fr-FR" dirty="0"/>
          </a:p>
          <a:p>
            <a:pPr algn="l" rtl="0"/>
            <a:r>
              <a:rPr lang="fr-FR" b="0" i="0" u="none" baseline="0"/>
              <a:t>Évitez d'utiliser votre téléphone lorsque vous conduisez – même les appels mains libres signifient que vous avez les mêmes temps de réaction que quelqu'un à deux – trois fois la limite de consommation d'alcool.</a:t>
            </a:r>
          </a:p>
          <a:p>
            <a:endParaRPr lang="fr-FR" dirty="0"/>
          </a:p>
          <a:p>
            <a:pPr algn="l" rtl="0"/>
            <a:r>
              <a:rPr lang="fr-FR" b="0" i="0" u="none" baseline="0"/>
              <a:t>Portez une attention particulière à vos pneus – ceux-ci doivent être correctement gonflés et avoir au moins la profondeur minimale de la bande de roulement, idéalement plus (en particulier par temps de pluie).</a:t>
            </a:r>
          </a:p>
          <a:p>
            <a:endParaRPr lang="fr-FR" dirty="0"/>
          </a:p>
          <a:p>
            <a:pPr algn="l" rtl="0"/>
            <a:r>
              <a:rPr lang="fr-FR" b="0" i="0" u="none" baseline="0"/>
              <a:t>Sélectionnez la technologie anti-collision pour votre véhicule, telle que l'AEB, qui, à certaines vitesses, aidera à éviter les collisions arrière si le conducteur ne réagit pas à temps au ralentissement / à l'arrêt de la circulation.</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35</a:t>
            </a:fld>
            <a:endParaRPr lang="fr-FR"/>
          </a:p>
        </p:txBody>
      </p:sp>
    </p:spTree>
    <p:extLst>
      <p:ext uri="{BB962C8B-B14F-4D97-AF65-F5344CB8AC3E}">
        <p14:creationId xmlns:p14="http://schemas.microsoft.com/office/powerpoint/2010/main" val="38686233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36</a:t>
            </a:fld>
            <a:endParaRPr lang="fr-FR"/>
          </a:p>
        </p:txBody>
      </p:sp>
    </p:spTree>
    <p:extLst>
      <p:ext uri="{BB962C8B-B14F-4D97-AF65-F5344CB8AC3E}">
        <p14:creationId xmlns:p14="http://schemas.microsoft.com/office/powerpoint/2010/main" val="3352828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Après une panne, et surtout une collision, il est parfois difficile de penser rationnellement.  En suivant ces conseils, les risques d'aggraver la situation en ayant un incident secondaire sont minimisés.</a:t>
            </a:r>
          </a:p>
          <a:p>
            <a:endParaRPr lang="fr-FR" dirty="0"/>
          </a:p>
          <a:p>
            <a:pPr algn="l" rtl="0"/>
            <a:r>
              <a:rPr lang="fr-FR" b="0" i="0" u="none" baseline="0"/>
              <a:t>Le plus grand risque lorsqu'il y a un véhicule à l'arrêt sur ou hors de la chaussée est que ce véhicule soit heurté par les véhicules venant en sens inverse, en particulier sur les routes plus rapides, donc ce conseil est basé sur le fait de sortir tout le monde du véhicule et d'atteindre une position de sécurité dès que possible.</a:t>
            </a:r>
          </a:p>
          <a:p>
            <a:endParaRPr lang="fr-FR" dirty="0"/>
          </a:p>
          <a:p>
            <a:pPr algn="l" rtl="0"/>
            <a:r>
              <a:rPr lang="fr-FR" b="0" i="0" u="none" baseline="0"/>
              <a:t>Assurez-vous de porter des vestes/gilets haute visibilité à L'INTÉRIEUR de la cabine des passagers et d'en avoir assez pour tous les occupants potentiels du véhicule.  Il est inutile de les avoir dans le coffre car il y a le risque de collision en sortant du véhicule pour les récupérer.</a:t>
            </a:r>
          </a:p>
          <a:p>
            <a:endParaRPr lang="fr-FR" dirty="0"/>
          </a:p>
          <a:p>
            <a:pPr algn="l" rtl="0"/>
            <a:r>
              <a:rPr lang="fr-FR" b="0" i="0" u="none" baseline="0"/>
              <a:t>Lorsque vous appelez les services d'urgence/dépannage, assurez-vous de leur donner un emplacement précis.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37</a:t>
            </a:fld>
            <a:endParaRPr lang="fr-FR"/>
          </a:p>
        </p:txBody>
      </p:sp>
    </p:spTree>
    <p:extLst>
      <p:ext uri="{BB962C8B-B14F-4D97-AF65-F5344CB8AC3E}">
        <p14:creationId xmlns:p14="http://schemas.microsoft.com/office/powerpoint/2010/main" val="282037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Assurez-vous toujours que vous et vos passagers êtes en position de sécurité.</a:t>
            </a:r>
          </a:p>
          <a:p>
            <a:endParaRPr lang="fr-FR" dirty="0"/>
          </a:p>
          <a:p>
            <a:pPr algn="l" rtl="0"/>
            <a:r>
              <a:rPr lang="fr-FR" b="0" i="0" u="none" baseline="0"/>
              <a:t>S'il y a eu une collision et il y d'autres personnes blessées, assurez-vous d'abord de gérer votre propre sécurité et la sécurité des lieux avant d'essayer d'aider les autres – vous ne voulez pas aggraver la situation en vous impliquant dans une collision secondaire.</a:t>
            </a:r>
          </a:p>
          <a:p>
            <a:endParaRPr lang="fr-FR" dirty="0"/>
          </a:p>
          <a:p>
            <a:pPr algn="l" rtl="0"/>
            <a:r>
              <a:rPr lang="fr-FR" b="0" i="0" u="none" baseline="0"/>
              <a:t>Si vous ne parvenez pas à mettre votre véhicule en sécurité, ne sortez du véhicule que si vous pouvez être sûr qu'il n'y a pas de véhicules venant.</a:t>
            </a:r>
          </a:p>
          <a:p>
            <a:endParaRPr lang="fr-FR" dirty="0"/>
          </a:p>
          <a:p>
            <a:pPr algn="l" rtl="0"/>
            <a:r>
              <a:rPr lang="fr-FR" b="0" i="0" u="none" baseline="0"/>
              <a:t>Ne soyez jamais tenté d'effectuer des réparations en bordure de route (par exemple changer une roue) car le risque d'être impliqué dans une collision est trop élevé.  Obtenez toujours un service de dépannage ou un garage pour le faire pour vous.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38</a:t>
            </a:fld>
            <a:endParaRPr lang="fr-FR"/>
          </a:p>
        </p:txBody>
      </p:sp>
    </p:spTree>
    <p:extLst>
      <p:ext uri="{BB962C8B-B14F-4D97-AF65-F5344CB8AC3E}">
        <p14:creationId xmlns:p14="http://schemas.microsoft.com/office/powerpoint/2010/main" val="36896771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39</a:t>
            </a:fld>
            <a:endParaRPr lang="fr-FR"/>
          </a:p>
        </p:txBody>
      </p:sp>
    </p:spTree>
    <p:extLst>
      <p:ext uri="{BB962C8B-B14F-4D97-AF65-F5344CB8AC3E}">
        <p14:creationId xmlns:p14="http://schemas.microsoft.com/office/powerpoint/2010/main" val="4165695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Cette infographie montre les avantages du port de la ceinture de sécurité et la nature de la législation et de son application dans différents pays. Concentrez-vous sur la réduction du nombre de décès pour les passagers avant et arrière.</a:t>
            </a:r>
          </a:p>
          <a:p>
            <a:endParaRPr lang="fr-FR" dirty="0"/>
          </a:p>
          <a:p>
            <a:pPr algn="l" rtl="0"/>
            <a:r>
              <a:rPr lang="fr-FR" b="0" i="0" u="none" baseline="0"/>
              <a:t>Les conducteurs portent toujours leur ceinture de sécurité et ils doivent également s'assurer que tout le monde dans le véhicule porte leur ceinture de sécurité, indépendamment de toute obligation légale de le faire.</a:t>
            </a:r>
          </a:p>
          <a:p>
            <a:endParaRPr lang="fr-FR" dirty="0"/>
          </a:p>
          <a:p>
            <a:pPr algn="l" rtl="0"/>
            <a:r>
              <a:rPr lang="fr-FR" b="0" i="0" u="none" baseline="0"/>
              <a:t>Le conducteur doit s'assurer que tous les sièges de son véhicule sont équipés d'une ceinture de sécurité à 3 points.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40</a:t>
            </a:fld>
            <a:endParaRPr lang="fr-FR"/>
          </a:p>
        </p:txBody>
      </p:sp>
    </p:spTree>
    <p:extLst>
      <p:ext uri="{BB962C8B-B14F-4D97-AF65-F5344CB8AC3E}">
        <p14:creationId xmlns:p14="http://schemas.microsoft.com/office/powerpoint/2010/main" val="3307444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Il s'agit d'une vidéo puissante pour rappeler à chacun de porter sa ceinture de sécurité.</a:t>
            </a:r>
          </a:p>
          <a:p>
            <a:endParaRPr lang="fr-FR" dirty="0"/>
          </a:p>
          <a:p>
            <a:pPr algn="l" rtl="0"/>
            <a:r>
              <a:rPr lang="fr-FR" b="0" i="0" u="none" baseline="0"/>
              <a:t>Discutez également de l'importance pour tous les passagers de porter leur ceinture de sécurité – si un passager arrière ne porte pas de ceinture de sécurité, il pourrait se blesser ET toute personne occupant les sièges avant en cas de collision.</a:t>
            </a:r>
          </a:p>
          <a:p>
            <a:endParaRPr lang="fr-FR" dirty="0"/>
          </a:p>
          <a:p>
            <a:pPr algn="l" rtl="0"/>
            <a:r>
              <a:rPr lang="fr-FR" b="0" i="0" u="none" baseline="0"/>
              <a:t>Rappelez également à chacun l'importance de porter une ceinture de sécurité chaque fois qu'il est passager dans n'importe quel véhicule, y compris les taxis.</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41</a:t>
            </a:fld>
            <a:endParaRPr lang="fr-FR"/>
          </a:p>
        </p:txBody>
      </p:sp>
    </p:spTree>
    <p:extLst>
      <p:ext uri="{BB962C8B-B14F-4D97-AF65-F5344CB8AC3E}">
        <p14:creationId xmlns:p14="http://schemas.microsoft.com/office/powerpoint/2010/main" val="6894690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42</a:t>
            </a:fld>
            <a:endParaRPr lang="fr-FR"/>
          </a:p>
        </p:txBody>
      </p:sp>
    </p:spTree>
    <p:extLst>
      <p:ext uri="{BB962C8B-B14F-4D97-AF65-F5344CB8AC3E}">
        <p14:creationId xmlns:p14="http://schemas.microsoft.com/office/powerpoint/2010/main" val="654023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r>
              <a:rPr lang="fr-FR" b="0" i="0" u="none" baseline="0"/>
              <a:t>N'incluez cette diapositive que si vos employés utilisent des motos/cyclomoteurs/scooters.</a:t>
            </a:r>
          </a:p>
          <a:p>
            <a:endParaRPr lang="fr-FR" dirty="0"/>
          </a:p>
          <a:p>
            <a:pPr algn="l" rtl="0"/>
            <a:r>
              <a:rPr lang="fr-FR" b="0" i="0" u="none" baseline="0"/>
              <a:t>Cette infographie montre les avantages du port du casque et la situation juridique dans le monde. Concentrez-vous sur la réduction des décès et des blessures graves dus au port d'un casque.</a:t>
            </a:r>
          </a:p>
          <a:p>
            <a:endParaRPr lang="fr-FR" dirty="0"/>
          </a:p>
          <a:p>
            <a:pPr algn="l" rtl="0"/>
            <a:r>
              <a:rPr lang="fr-FR" b="0" i="0" u="none" baseline="0"/>
              <a:t>Indépendamment des lois locales des pays où vous travaillez, vous devez vous assurer que les employés portent toujours un casque approuvé et que celui-ci doit toujours être correctement fixé.</a:t>
            </a:r>
          </a:p>
        </p:txBody>
      </p:sp>
      <p:sp>
        <p:nvSpPr>
          <p:cNvPr id="4" name="Slide Number Placeholder 3"/>
          <p:cNvSpPr>
            <a:spLocks noGrp="1"/>
          </p:cNvSpPr>
          <p:nvPr>
            <p:ph type="sldNum" sz="quarter" idx="5"/>
          </p:nvPr>
        </p:nvSpPr>
        <p:spPr/>
        <p:txBody>
          <a:bodyPr/>
          <a:lstStyle/>
          <a:p>
            <a:pPr algn="l" rtl="0"/>
            <a:fld id="{F0A5EA2A-9870-49DA-B982-5C0E83C0E355}" type="slidenum">
              <a:rPr/>
              <a:pPr algn="l" rtl="0"/>
              <a:t>43</a:t>
            </a:fld>
            <a:endParaRPr lang="fr-FR"/>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8" name="Footer Placeholder 7">
            <a:extLst>
              <a:ext uri="{FF2B5EF4-FFF2-40B4-BE49-F238E27FC236}">
                <a16:creationId xmlns=""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4" name="Footer Placeholder 3">
            <a:extLst>
              <a:ext uri="{FF2B5EF4-FFF2-40B4-BE49-F238E27FC236}">
                <a16:creationId xmlns=""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3" name="Footer Placeholder 2">
            <a:extLst>
              <a:ext uri="{FF2B5EF4-FFF2-40B4-BE49-F238E27FC236}">
                <a16:creationId xmlns=""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6" name="Footer Placeholder 5">
            <a:extLst>
              <a:ext uri="{FF2B5EF4-FFF2-40B4-BE49-F238E27FC236}">
                <a16:creationId xmlns=""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pPr/>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pPr/>
              <a:t>31/05/2020</a:t>
            </a:fld>
            <a:endParaRPr lang="en-GB"/>
          </a:p>
        </p:txBody>
      </p:sp>
      <p:sp>
        <p:nvSpPr>
          <p:cNvPr id="5" name="Footer Placeholder 4">
            <a:extLst>
              <a:ext uri="{FF2B5EF4-FFF2-40B4-BE49-F238E27FC236}">
                <a16:creationId xmlns=""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pPr/>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4.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63A610A9-E392-4BC7-BBA8-AE2541391CEF}"/>
              </a:ext>
            </a:extLst>
          </p:cNvPr>
          <p:cNvSpPr>
            <a:spLocks noGrp="1"/>
          </p:cNvSpPr>
          <p:nvPr>
            <p:ph type="title"/>
          </p:nvPr>
        </p:nvSpPr>
        <p:spPr/>
        <p:txBody>
          <a:bodyPr>
            <a:noAutofit/>
          </a:bodyPr>
          <a:lstStyle/>
          <a:p>
            <a:pPr algn="ctr" rtl="0"/>
            <a:r>
              <a:rPr lang="fr-FR" sz="4000" b="0" i="0" u="none" baseline="0" dirty="0"/>
              <a:t>Modèle de présentation</a:t>
            </a:r>
            <a:r>
              <a:rPr lang="fr-FR" sz="4000" dirty="0"/>
              <a:t/>
            </a:r>
            <a:br>
              <a:rPr lang="fr-FR" sz="4000" dirty="0"/>
            </a:br>
            <a:r>
              <a:rPr lang="fr-FR" sz="4000" b="0" i="0" u="none" baseline="0" dirty="0"/>
              <a:t>DISCUSSIONS SUR LA BOÎTE À OUTILS DU CONDUCTEUR</a:t>
            </a:r>
          </a:p>
        </p:txBody>
      </p:sp>
      <p:sp>
        <p:nvSpPr>
          <p:cNvPr id="5" name="Content Placeholder 4">
            <a:extLst>
              <a:ext uri="{FF2B5EF4-FFF2-40B4-BE49-F238E27FC236}">
                <a16:creationId xmlns="" xmlns:a16="http://schemas.microsoft.com/office/drawing/2014/main" id="{405A37B9-3820-44DD-B056-3D90B7E1FA9A}"/>
              </a:ext>
            </a:extLst>
          </p:cNvPr>
          <p:cNvSpPr>
            <a:spLocks noGrp="1"/>
          </p:cNvSpPr>
          <p:nvPr>
            <p:ph idx="1"/>
          </p:nvPr>
        </p:nvSpPr>
        <p:spPr/>
        <p:txBody>
          <a:bodyPr>
            <a:normAutofit fontScale="85000" lnSpcReduction="20000"/>
          </a:bodyPr>
          <a:lstStyle/>
          <a:p>
            <a:pPr algn="l" rtl="0"/>
            <a:r>
              <a:rPr lang="fr-FR" b="0" i="0" u="none" baseline="0" dirty="0"/>
              <a:t>Cette présentation est un modèle pour les Discussions sur la Boîte à Outils du Conducteur</a:t>
            </a:r>
          </a:p>
          <a:p>
            <a:pPr algn="l" rtl="0"/>
            <a:r>
              <a:rPr lang="fr-FR" b="0" i="0" u="none" baseline="0" dirty="0"/>
              <a:t>Vous pouvez l'utiliser sans rien y ajouter</a:t>
            </a:r>
          </a:p>
          <a:p>
            <a:pPr algn="l" rtl="0"/>
            <a:r>
              <a:rPr lang="fr-FR" b="0" i="0" u="none" baseline="0" dirty="0"/>
              <a:t>Cependant, il vaudrait mieux que vous y ajoutiez, pour le rendre plus adapté à votre situation</a:t>
            </a:r>
          </a:p>
          <a:p>
            <a:pPr algn="l" rtl="0"/>
            <a:r>
              <a:rPr lang="fr-FR" b="0" i="0" u="none" baseline="0" dirty="0"/>
              <a:t>Elle est conçue pour que vous puissiez ajouter des images qui montrent le trafic local, ou des images de vos propres opérations, de vos propres véhicules et de vos propres conducteurs</a:t>
            </a:r>
          </a:p>
          <a:p>
            <a:pPr algn="l" rtl="0"/>
            <a:r>
              <a:rPr lang="fr-FR" b="0" i="0" u="none" baseline="0" dirty="0"/>
              <a:t>Vous pouvez également ajouter des diapositives expliquant les règles internes que vous appliquez dans votre propre entreprise</a:t>
            </a:r>
          </a:p>
          <a:p>
            <a:pPr algn="l" rtl="0"/>
            <a:r>
              <a:rPr lang="fr-FR" b="0" i="0" u="none" baseline="0" dirty="0"/>
              <a:t>Pour les modules </a:t>
            </a:r>
            <a:r>
              <a:rPr lang="fr-FR" b="0" i="0" u="none" baseline="0" dirty="0" err="1"/>
              <a:t>eLearning</a:t>
            </a:r>
            <a:r>
              <a:rPr lang="fr-FR" b="0" i="0" u="none" baseline="0" dirty="0"/>
              <a:t> gratuits, veuillez visiter </a:t>
            </a:r>
            <a:r>
              <a:rPr lang="fr-FR" b="0" i="0" u="none" baseline="0" dirty="0">
                <a:hlinkClick r:id="rId2"/>
              </a:rPr>
              <a:t>https://roadrisktoolkit.com/</a:t>
            </a:r>
            <a:endParaRPr lang="fr-FR" dirty="0"/>
          </a:p>
          <a:p>
            <a:pPr algn="l" rtl="0"/>
            <a:r>
              <a:rPr lang="fr-FR" b="0" i="0" u="none" baseline="0" dirty="0"/>
              <a:t>Pour des conseils sur la formation continue, veuillez contacter :</a:t>
            </a:r>
            <a:r>
              <a:rPr lang="fr-FR" dirty="0"/>
              <a:t/>
            </a:r>
            <a:br>
              <a:rPr lang="fr-FR" dirty="0"/>
            </a:br>
            <a:r>
              <a:rPr lang="fr-FR" b="0" i="0" u="none" baseline="0" dirty="0">
                <a:hlinkClick r:id="rId3"/>
              </a:rPr>
              <a:t>mail@roadrisktoolkit.com</a:t>
            </a:r>
            <a:endParaRPr lang="fr-FR" dirty="0"/>
          </a:p>
        </p:txBody>
      </p:sp>
      <p:pic>
        <p:nvPicPr>
          <p:cNvPr id="7" name="Picture 6" descr="A picture containing drawing&#10;&#10;Description automatically generated">
            <a:extLst>
              <a:ext uri="{FF2B5EF4-FFF2-40B4-BE49-F238E27FC236}">
                <a16:creationId xmlns="" xmlns:a16="http://schemas.microsoft.com/office/drawing/2014/main" id="{88199C9F-DFE0-4789-B867-DE6C7C2D24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E20EB187-900F-4AF5-813B-101456D9FD3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pic>
        <p:nvPicPr>
          <p:cNvPr id="5" name="Picture 4" descr="A picture containing person, car, young, boy&#10;&#10;Description automatically generated">
            <a:extLst>
              <a:ext uri="{FF2B5EF4-FFF2-40B4-BE49-F238E27FC236}">
                <a16:creationId xmlns="" xmlns:a16="http://schemas.microsoft.com/office/drawing/2014/main" id="{ADDA2F92-DD61-4F1C-A062-591E5563433E}"/>
              </a:ext>
            </a:extLst>
          </p:cNvPr>
          <p:cNvPicPr>
            <a:picLocks noChangeAspect="1"/>
          </p:cNvPicPr>
          <p:nvPr/>
        </p:nvPicPr>
        <p:blipFill rotWithShape="1">
          <a:blip r:embed="rId3" cstate="print">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l" rtl="0"/>
            <a:r>
              <a:rPr lang="fr-FR" sz="8000" b="0" i="0" u="none" baseline="0" dirty="0">
                <a:solidFill>
                  <a:srgbClr val="FFFFFF"/>
                </a:solidFill>
              </a:rPr>
              <a:t>Discussions sur la Boîte à Outils du Conducteur</a:t>
            </a:r>
          </a:p>
        </p:txBody>
      </p:sp>
      <p:cxnSp>
        <p:nvCxnSpPr>
          <p:cNvPr id="12" name="Straight Connector 11">
            <a:extLst>
              <a:ext uri="{FF2B5EF4-FFF2-40B4-BE49-F238E27FC236}">
                <a16:creationId xmlns="" xmlns:a16="http://schemas.microsoft.com/office/drawing/2014/main" id="{624D17C8-E9C2-48A4-AA36-D7048A6CCC41}"/>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 xmlns:a16="http://schemas.microsoft.com/office/drawing/2014/main" id="{D19A73B0-3A7B-4D20-AEE3-72872F0FAF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D70279-ACA9-4693-8558-6076977DE965}"/>
              </a:ext>
            </a:extLst>
          </p:cNvPr>
          <p:cNvSpPr>
            <a:spLocks noGrp="1"/>
          </p:cNvSpPr>
          <p:nvPr>
            <p:ph type="title"/>
          </p:nvPr>
        </p:nvSpPr>
        <p:spPr/>
        <p:txBody>
          <a:bodyPr/>
          <a:lstStyle/>
          <a:p>
            <a:pPr algn="l" rtl="0"/>
            <a:r>
              <a:rPr lang="fr-FR" b="0" i="0" u="none" baseline="0"/>
              <a:t>Modules</a:t>
            </a:r>
          </a:p>
        </p:txBody>
      </p:sp>
      <p:sp>
        <p:nvSpPr>
          <p:cNvPr id="3" name="Content Placeholder 2">
            <a:extLst>
              <a:ext uri="{FF2B5EF4-FFF2-40B4-BE49-F238E27FC236}">
                <a16:creationId xmlns="" xmlns:a16="http://schemas.microsoft.com/office/drawing/2014/main" id="{8D4D365C-3310-4A81-B6B7-1EDC82799A30}"/>
              </a:ext>
            </a:extLst>
          </p:cNvPr>
          <p:cNvSpPr>
            <a:spLocks noGrp="1"/>
          </p:cNvSpPr>
          <p:nvPr>
            <p:ph idx="1"/>
          </p:nvPr>
        </p:nvSpPr>
        <p:spPr/>
        <p:txBody>
          <a:bodyPr>
            <a:normAutofit fontScale="85000" lnSpcReduction="20000"/>
          </a:bodyPr>
          <a:lstStyle/>
          <a:p>
            <a:pPr algn="l" rtl="0"/>
            <a:r>
              <a:rPr lang="fr-FR" b="0" i="0" u="none" baseline="0" dirty="0"/>
              <a:t>L'ampleur du problème (ceci peut être utilisé avec n'importe lequel des modules suivants comme introduction)</a:t>
            </a:r>
          </a:p>
          <a:p>
            <a:pPr algn="l" rtl="0"/>
            <a:r>
              <a:rPr lang="fr-FR" b="0" i="0" u="none" baseline="0" dirty="0"/>
              <a:t>L'excès de vitesse</a:t>
            </a:r>
          </a:p>
          <a:p>
            <a:pPr algn="l" rtl="0"/>
            <a:r>
              <a:rPr lang="fr-FR" b="0" i="0" u="none" baseline="0" dirty="0"/>
              <a:t>La conduite avec facultés affaiblies</a:t>
            </a:r>
          </a:p>
          <a:p>
            <a:pPr algn="l" rtl="0"/>
            <a:r>
              <a:rPr lang="fr-FR" b="0" i="0" u="none" baseline="0" dirty="0"/>
              <a:t>La distraction au volant</a:t>
            </a:r>
          </a:p>
          <a:p>
            <a:pPr algn="l" rtl="0"/>
            <a:r>
              <a:rPr lang="fr-FR" b="0" i="0" u="none" baseline="0" dirty="0"/>
              <a:t>Conduire en cas de fatigue ou d'épuisement.</a:t>
            </a:r>
          </a:p>
          <a:p>
            <a:pPr algn="l" rtl="0"/>
            <a:r>
              <a:rPr lang="fr-FR" b="0" i="0" u="none" baseline="0" dirty="0"/>
              <a:t>Conduire dans des conditions météorologiques défavorables</a:t>
            </a:r>
          </a:p>
          <a:p>
            <a:pPr algn="l" rtl="0"/>
            <a:r>
              <a:rPr lang="fr-FR" b="0" i="0" u="none" baseline="0" dirty="0"/>
              <a:t>Les bonnes distances de sécurité entre les véhicules</a:t>
            </a:r>
          </a:p>
          <a:p>
            <a:pPr algn="l" rtl="0"/>
            <a:r>
              <a:rPr lang="fr-FR" b="0" i="0" u="none" baseline="0" dirty="0"/>
              <a:t>Quoi faire après une panne ou une collision</a:t>
            </a:r>
          </a:p>
          <a:p>
            <a:pPr algn="l" rtl="0"/>
            <a:r>
              <a:rPr lang="fr-FR" b="0" i="0" u="none" baseline="0" dirty="0"/>
              <a:t>Les ceintures de sécurité</a:t>
            </a:r>
          </a:p>
          <a:p>
            <a:pPr algn="l" rtl="0"/>
            <a:r>
              <a:rPr lang="fr-FR" b="0" i="0" u="none" baseline="0" dirty="0"/>
              <a:t>Les casques (à utiliser uniquement si vous avez des employés conduisant des motos/cyclomoteurs/scooters)</a:t>
            </a:r>
          </a:p>
          <a:p>
            <a:endParaRPr lang="fr-FR" dirty="0"/>
          </a:p>
          <a:p>
            <a:endParaRPr lang="fr-FR"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L'ampleur du problème</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 xmlns:a16="http://schemas.microsoft.com/office/drawing/2014/main" id="{E29488AA-FB92-4405-B1A3-2ED1D488D6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a:hlinkClick r:id="" action="ppaction://media"/>
            <a:extLst>
              <a:ext uri="{FF2B5EF4-FFF2-40B4-BE49-F238E27FC236}">
                <a16:creationId xmlns="" xmlns:a16="http://schemas.microsoft.com/office/drawing/2014/main" id="{81BB88D5-D2B8-4749-8650-1CA6199F413C}"/>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
        <p:nvSpPr>
          <p:cNvPr id="4" name="CasetăText 3"/>
          <p:cNvSpPr txBox="1"/>
          <p:nvPr/>
        </p:nvSpPr>
        <p:spPr>
          <a:xfrm>
            <a:off x="3555176" y="4245428"/>
            <a:ext cx="4191989" cy="553998"/>
          </a:xfrm>
          <a:prstGeom prst="rect">
            <a:avLst/>
          </a:prstGeom>
          <a:solidFill>
            <a:schemeClr val="bg1"/>
          </a:solidFill>
        </p:spPr>
        <p:txBody>
          <a:bodyPr wrap="square" rtlCol="0">
            <a:spAutoFit/>
          </a:bodyPr>
          <a:lstStyle/>
          <a:p>
            <a:r>
              <a:rPr lang="fr-FR" sz="1500" b="1" dirty="0" smtClean="0"/>
              <a:t>Selon l'OMS, environ </a:t>
            </a:r>
            <a:r>
              <a:rPr lang="fr-FR" sz="1500" b="1" dirty="0" smtClean="0">
                <a:solidFill>
                  <a:srgbClr val="92D050"/>
                </a:solidFill>
              </a:rPr>
              <a:t>1,35 MILLIONS </a:t>
            </a:r>
            <a:r>
              <a:rPr lang="fr-FR" sz="1500" b="1" dirty="0" smtClean="0"/>
              <a:t>de personnes meurent </a:t>
            </a:r>
            <a:r>
              <a:rPr lang="fr-FR" sz="1500" b="1" dirty="0" smtClean="0">
                <a:solidFill>
                  <a:srgbClr val="92D050"/>
                </a:solidFill>
              </a:rPr>
              <a:t>chaque année</a:t>
            </a:r>
            <a:r>
              <a:rPr lang="fr-FR" sz="1500" b="1" dirty="0" smtClean="0"/>
              <a:t> sur les routes du monde.</a:t>
            </a:r>
            <a:endParaRPr lang="ro-RO" sz="1500" b="1" dirty="0"/>
          </a:p>
        </p:txBody>
      </p:sp>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 xmlns:a16="http://schemas.microsoft.com/office/drawing/2014/main" id="{4F605931-D273-4AFF-BD7D-C0F0B84912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 xmlns:a16="http://schemas.microsoft.com/office/drawing/2014/main" id="{F6742682-38D5-4316-B567-25655A77D3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 xmlns:a16="http://schemas.microsoft.com/office/drawing/2014/main" id="{8252CB32-9EF7-43A7-9F22-40D644E35BEB}"/>
              </a:ext>
            </a:extLst>
          </p:cNvPr>
          <p:cNvSpPr>
            <a:spLocks noGrp="1"/>
          </p:cNvSpPr>
          <p:nvPr>
            <p:ph type="title"/>
          </p:nvPr>
        </p:nvSpPr>
        <p:spPr/>
        <p:txBody>
          <a:bodyPr/>
          <a:lstStyle/>
          <a:p>
            <a:pPr algn="l" rtl="0"/>
            <a:r>
              <a:rPr lang="fr-FR" b="0" i="0" u="none" baseline="0"/>
              <a:t>La carte thermique des accidents de la route</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L'excès de vitesse</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 xmlns:a16="http://schemas.microsoft.com/office/drawing/2014/main" id="{87434FC0-D2BC-4751-A07C-F6655687A18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 xmlns:a16="http://schemas.microsoft.com/office/drawing/2014/main" id="{1DFEF1CE-3417-47C7-8274-58274CD026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 xmlns:a16="http://schemas.microsoft.com/office/drawing/2014/main" id="{1FFA1AE6-AE51-473D-8A2B-140F25683FF7}"/>
              </a:ext>
            </a:extLst>
          </p:cNvPr>
          <p:cNvSpPr>
            <a:spLocks noGrp="1"/>
          </p:cNvSpPr>
          <p:nvPr>
            <p:ph type="title"/>
          </p:nvPr>
        </p:nvSpPr>
        <p:spPr/>
        <p:txBody>
          <a:bodyPr/>
          <a:lstStyle/>
          <a:p>
            <a:pPr algn="l" rtl="0"/>
            <a:r>
              <a:rPr lang="fr-FR" b="0" i="0" u="none" baseline="0"/>
              <a:t>La vitesse</a:t>
            </a:r>
          </a:p>
        </p:txBody>
      </p:sp>
    </p:spTree>
    <p:extLst>
      <p:ext uri="{BB962C8B-B14F-4D97-AF65-F5344CB8AC3E}">
        <p14:creationId xmlns:p14="http://schemas.microsoft.com/office/powerpoint/2010/main" val="344550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89D81A-3865-4616-AFEE-EB375D155434}"/>
              </a:ext>
            </a:extLst>
          </p:cNvPr>
          <p:cNvSpPr>
            <a:spLocks noGrp="1"/>
          </p:cNvSpPr>
          <p:nvPr>
            <p:ph type="title"/>
          </p:nvPr>
        </p:nvSpPr>
        <p:spPr/>
        <p:txBody>
          <a:bodyPr/>
          <a:lstStyle/>
          <a:p>
            <a:pPr algn="l" rtl="0"/>
            <a:r>
              <a:rPr lang="fr-FR" b="0" i="0" u="none" baseline="0"/>
              <a:t>L'excès de vitesse dans les zones urbaines</a:t>
            </a:r>
          </a:p>
        </p:txBody>
      </p:sp>
      <p:pic>
        <p:nvPicPr>
          <p:cNvPr id="5" name="Online Media 4">
            <a:hlinkClick r:id="" action="ppaction://media"/>
            <a:extLst>
              <a:ext uri="{FF2B5EF4-FFF2-40B4-BE49-F238E27FC236}">
                <a16:creationId xmlns="" xmlns:a16="http://schemas.microsoft.com/office/drawing/2014/main" id="{48C74D16-CA84-4D53-A6FC-D1C6910FF24A}"/>
              </a:ext>
            </a:extLst>
          </p:cNvPr>
          <p:cNvPicPr>
            <a:picLocks noRot="1" noChangeAspect="1"/>
          </p:cNvPicPr>
          <p:nvPr>
            <a:videoFile r:link="rId1"/>
          </p:nvPr>
        </p:nvPicPr>
        <p:blipFill>
          <a:blip r:embed="rId4" cstate="print"/>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7CBB12-2183-4444-AF23-80274B28CF0B}"/>
              </a:ext>
            </a:extLst>
          </p:cNvPr>
          <p:cNvSpPr>
            <a:spLocks noGrp="1"/>
          </p:cNvSpPr>
          <p:nvPr>
            <p:ph type="title"/>
          </p:nvPr>
        </p:nvSpPr>
        <p:spPr/>
        <p:txBody>
          <a:bodyPr/>
          <a:lstStyle/>
          <a:p>
            <a:pPr algn="l" rtl="0"/>
            <a:r>
              <a:rPr lang="fr-FR" b="0" i="0" u="none" baseline="0"/>
              <a:t>L'excès de vitesse sur des routes plus rapides</a:t>
            </a:r>
          </a:p>
        </p:txBody>
      </p:sp>
      <p:pic>
        <p:nvPicPr>
          <p:cNvPr id="3" name="Online Media 2">
            <a:hlinkClick r:id="" action="ppaction://media"/>
            <a:extLst>
              <a:ext uri="{FF2B5EF4-FFF2-40B4-BE49-F238E27FC236}">
                <a16:creationId xmlns="" xmlns:a16="http://schemas.microsoft.com/office/drawing/2014/main" id="{6B65F806-2650-4A40-A13B-6ED56380B50D}"/>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CED380-E651-4C06-B827-DFBF5551E7B4}"/>
              </a:ext>
            </a:extLst>
          </p:cNvPr>
          <p:cNvSpPr>
            <a:spLocks noGrp="1"/>
          </p:cNvSpPr>
          <p:nvPr>
            <p:ph type="title"/>
          </p:nvPr>
        </p:nvSpPr>
        <p:spPr/>
        <p:txBody>
          <a:bodyPr/>
          <a:lstStyle/>
          <a:p>
            <a:pPr algn="l" rtl="0"/>
            <a:r>
              <a:rPr lang="fr-FR" b="0" i="0" u="none" baseline="0"/>
              <a:t>Conduire à une vitesse appropriée</a:t>
            </a:r>
          </a:p>
        </p:txBody>
      </p:sp>
      <p:sp>
        <p:nvSpPr>
          <p:cNvPr id="3" name="Content Placeholder 2">
            <a:extLst>
              <a:ext uri="{FF2B5EF4-FFF2-40B4-BE49-F238E27FC236}">
                <a16:creationId xmlns="" xmlns:a16="http://schemas.microsoft.com/office/drawing/2014/main" id="{A70765B0-F8B9-4AC7-B370-A6F64F152B3B}"/>
              </a:ext>
            </a:extLst>
          </p:cNvPr>
          <p:cNvSpPr>
            <a:spLocks noGrp="1"/>
          </p:cNvSpPr>
          <p:nvPr>
            <p:ph idx="1"/>
          </p:nvPr>
        </p:nvSpPr>
        <p:spPr/>
        <p:txBody>
          <a:bodyPr/>
          <a:lstStyle/>
          <a:p>
            <a:pPr algn="l" rtl="0"/>
            <a:r>
              <a:rPr lang="fr-FR" b="0" i="0" u="none" baseline="0" dirty="0"/>
              <a:t>N'oubliez pas que la limite de vitesse N'EST PAS une cible.  Il y a de nombreuses situations où vous devez rouler à une vitesse inférieure à la limite :</a:t>
            </a:r>
          </a:p>
          <a:p>
            <a:pPr lvl="1" algn="l" rtl="0"/>
            <a:r>
              <a:rPr lang="fr-FR" b="0" i="0" u="none" baseline="0" dirty="0"/>
              <a:t>Par mauvais temps</a:t>
            </a:r>
          </a:p>
          <a:p>
            <a:pPr lvl="1" algn="l" rtl="0"/>
            <a:r>
              <a:rPr lang="fr-FR" b="0" i="0" u="none" baseline="0" dirty="0"/>
              <a:t>Où l'état de la route est mauvais</a:t>
            </a:r>
          </a:p>
          <a:p>
            <a:pPr lvl="1" algn="l" rtl="0"/>
            <a:r>
              <a:rPr lang="fr-FR" b="0" i="0" u="none" baseline="0" dirty="0"/>
              <a:t>Dans le trafic congestionné</a:t>
            </a:r>
          </a:p>
          <a:p>
            <a:pPr lvl="1" algn="l" rtl="0"/>
            <a:r>
              <a:rPr lang="fr-FR" b="0" i="0" u="none" baseline="0" dirty="0"/>
              <a:t>Partout où il y a beaucoup de piétons ou de cyclistes à proximité</a:t>
            </a:r>
          </a:p>
          <a:p>
            <a:pPr lvl="1" algn="l" rtl="0"/>
            <a:r>
              <a:rPr lang="fr-FR" b="0" i="0" u="none" baseline="0" dirty="0"/>
              <a:t>Pendant la nuit</a:t>
            </a:r>
          </a:p>
          <a:p>
            <a:pPr algn="l" rtl="0"/>
            <a:r>
              <a:rPr lang="fr-FR" b="0" i="0" u="none" baseline="0" dirty="0"/>
              <a:t>Pensez toujours – pourrais-je m'arrêter à temps si quelqu'un sortait de la route devant moi ?</a:t>
            </a:r>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8F01C3-7002-4976-A793-FFCCA0DDE0BB}"/>
              </a:ext>
            </a:extLst>
          </p:cNvPr>
          <p:cNvSpPr>
            <a:spLocks noGrp="1"/>
          </p:cNvSpPr>
          <p:nvPr>
            <p:ph type="title"/>
          </p:nvPr>
        </p:nvSpPr>
        <p:spPr/>
        <p:txBody>
          <a:bodyPr/>
          <a:lstStyle/>
          <a:p>
            <a:pPr algn="l" rtl="0"/>
            <a:r>
              <a:rPr lang="fr-FR" b="0" i="0" u="none" baseline="0"/>
              <a:t>Gérer la vitesse</a:t>
            </a:r>
          </a:p>
        </p:txBody>
      </p:sp>
      <p:sp>
        <p:nvSpPr>
          <p:cNvPr id="3" name="Content Placeholder 2">
            <a:extLst>
              <a:ext uri="{FF2B5EF4-FFF2-40B4-BE49-F238E27FC236}">
                <a16:creationId xmlns="" xmlns:a16="http://schemas.microsoft.com/office/drawing/2014/main" id="{99233466-4642-4329-B65E-FA0CEC6B44F9}"/>
              </a:ext>
            </a:extLst>
          </p:cNvPr>
          <p:cNvSpPr>
            <a:spLocks noGrp="1"/>
          </p:cNvSpPr>
          <p:nvPr>
            <p:ph idx="1"/>
          </p:nvPr>
        </p:nvSpPr>
        <p:spPr/>
        <p:txBody>
          <a:bodyPr>
            <a:normAutofit lnSpcReduction="10000"/>
          </a:bodyPr>
          <a:lstStyle/>
          <a:p>
            <a:pPr algn="l" rtl="0"/>
            <a:r>
              <a:rPr lang="fr-FR" b="0" i="0" u="none" baseline="0"/>
              <a:t>N'oubliez pas de vérifier régulièrement l'indicateur de vitesse</a:t>
            </a:r>
          </a:p>
          <a:p>
            <a:pPr algn="l" rtl="0"/>
            <a:r>
              <a:rPr lang="fr-FR" b="0" i="0" u="none" baseline="0"/>
              <a:t>Utilisez votre limiteur de vitesse si vous en avez un</a:t>
            </a:r>
          </a:p>
          <a:p>
            <a:pPr algn="l" rtl="0"/>
            <a:r>
              <a:rPr lang="fr-FR" b="0" i="0" u="none" baseline="0"/>
              <a:t>Utilisez le régulateur de vitesse là où les conditions de circulation le permettent, mais n'oubliez pas de vous concentrer sur la route et de ne pas vous approcher trop près du véhicule qui vous précède</a:t>
            </a:r>
          </a:p>
          <a:p>
            <a:pPr algn="l" rtl="0"/>
            <a:r>
              <a:rPr lang="fr-FR" b="0" i="0" u="none" baseline="0"/>
              <a:t>Utilisez le régulateur de vitesse adaptatif (Adaptive Cruise Control – ACC) s'il est disponible, ce qui vous aidera à maintenir une bonne distance de sécurité entre les véhicules</a:t>
            </a:r>
          </a:p>
          <a:p>
            <a:pPr algn="l" rtl="0"/>
            <a:r>
              <a:rPr lang="fr-FR" b="0" i="0" u="none" baseline="0"/>
              <a:t>Sélectionnez une vitesse inférieure, dans les zones urbaines, qui convient pour rouler à une vitesse constante et inférieure.</a:t>
            </a:r>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sp>
        <p:nvSpPr>
          <p:cNvPr id="2" name="Title 1">
            <a:extLst>
              <a:ext uri="{FF2B5EF4-FFF2-40B4-BE49-F238E27FC236}">
                <a16:creationId xmlns=""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rtl="0"/>
            <a:r>
              <a:rPr lang="fr-FR" sz="5400" b="0" i="0" u="none" kern="1200" baseline="0">
                <a:solidFill>
                  <a:srgbClr val="FFFFFF"/>
                </a:solidFill>
                <a:latin typeface="+mj-lt"/>
                <a:ea typeface="+mj-ea"/>
                <a:cs typeface="+mj-cs"/>
              </a:rPr>
              <a:t>La conduite avec facultés affaiblies</a:t>
            </a:r>
          </a:p>
        </p:txBody>
      </p:sp>
      <p:cxnSp>
        <p:nvCxnSpPr>
          <p:cNvPr id="18" name="Straight Connector 13">
            <a:extLst>
              <a:ext uri="{FF2B5EF4-FFF2-40B4-BE49-F238E27FC236}">
                <a16:creationId xmlns=""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 xmlns:a16="http://schemas.microsoft.com/office/drawing/2014/main" id="{03AAB04C-7BF8-445D-98D3-D848D8D44D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 xmlns:a16="http://schemas.microsoft.com/office/drawing/2014/main" id="{270C55AD-4D64-4547-AD77-48BDFA62EC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 xmlns:a16="http://schemas.microsoft.com/office/drawing/2014/main" id="{1D462F69-58E4-42BD-B84C-06E5FCE7E3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 xmlns:a16="http://schemas.microsoft.com/office/drawing/2014/main" id="{557C5D83-A29F-49FF-8B36-5F0709C02C52}"/>
              </a:ext>
            </a:extLst>
          </p:cNvPr>
          <p:cNvSpPr>
            <a:spLocks noGrp="1"/>
          </p:cNvSpPr>
          <p:nvPr>
            <p:ph type="title"/>
          </p:nvPr>
        </p:nvSpPr>
        <p:spPr/>
        <p:txBody>
          <a:bodyPr/>
          <a:lstStyle/>
          <a:p>
            <a:pPr algn="l" rtl="0"/>
            <a:r>
              <a:rPr lang="fr-FR" b="0" i="0" u="none" baseline="0"/>
              <a:t>Les déficiences</a:t>
            </a:r>
          </a:p>
        </p:txBody>
      </p:sp>
    </p:spTree>
    <p:extLst>
      <p:ext uri="{BB962C8B-B14F-4D97-AF65-F5344CB8AC3E}">
        <p14:creationId xmlns:p14="http://schemas.microsoft.com/office/powerpoint/2010/main" val="3561278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077C79B-ED00-4732-BE6E-BE3796DDED10}"/>
              </a:ext>
            </a:extLst>
          </p:cNvPr>
          <p:cNvSpPr>
            <a:spLocks noGrp="1"/>
          </p:cNvSpPr>
          <p:nvPr>
            <p:ph type="title"/>
          </p:nvPr>
        </p:nvSpPr>
        <p:spPr/>
        <p:txBody>
          <a:bodyPr/>
          <a:lstStyle/>
          <a:p>
            <a:pPr algn="l" rtl="0"/>
            <a:r>
              <a:rPr lang="fr-FR" b="0" i="0" u="none" baseline="0"/>
              <a:t>Quelques faits sur l'alcool au volant</a:t>
            </a:r>
          </a:p>
        </p:txBody>
      </p:sp>
      <p:sp>
        <p:nvSpPr>
          <p:cNvPr id="3" name="Content Placeholder 2">
            <a:extLst>
              <a:ext uri="{FF2B5EF4-FFF2-40B4-BE49-F238E27FC236}">
                <a16:creationId xmlns="" xmlns:a16="http://schemas.microsoft.com/office/drawing/2014/main" id="{DBB6B2FF-E6EC-4F82-B00A-DB0E7AE239B6}"/>
              </a:ext>
            </a:extLst>
          </p:cNvPr>
          <p:cNvSpPr>
            <a:spLocks noGrp="1"/>
          </p:cNvSpPr>
          <p:nvPr>
            <p:ph idx="1"/>
          </p:nvPr>
        </p:nvSpPr>
        <p:spPr/>
        <p:txBody>
          <a:bodyPr>
            <a:normAutofit/>
          </a:bodyPr>
          <a:lstStyle/>
          <a:p>
            <a:pPr algn="l" rtl="0"/>
            <a:r>
              <a:rPr lang="fr-FR" b="0" i="0" u="none" baseline="0"/>
              <a:t>Tout alcool dans le corps, même en dessous de la limite légale locale, augmentera le risque de collision.</a:t>
            </a:r>
          </a:p>
          <a:p>
            <a:pPr algn="l" rtl="0"/>
            <a:r>
              <a:rPr lang="fr-FR" b="0" i="0" u="none" baseline="0"/>
              <a:t>Si vous buvez le soir, vous pourriez être affaibli le lendemain matin, selon la quantité que vous avez consommée.</a:t>
            </a:r>
          </a:p>
          <a:p>
            <a:pPr algn="l" rtl="0"/>
            <a:r>
              <a:rPr lang="fr-FR" b="0" i="0" u="none" baseline="0"/>
              <a:t>Il n'y a rien que vous puissiez faire pour accélérer le métabolisme de l'alcool – vous pouvez faire des exercices, prendre une douche, manger un gros repas, boire beaucoup de café – rien de tout cela n'aidera.  La seule chose qui fonctionne, c'est le TEMPS.</a:t>
            </a:r>
          </a:p>
          <a:p>
            <a:endParaRPr lang="fr-FR" dirty="0"/>
          </a:p>
          <a:p>
            <a:endParaRPr lang="fr-FR"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7131A4-C608-49D9-9D3B-A30FAE8269B9}"/>
              </a:ext>
            </a:extLst>
          </p:cNvPr>
          <p:cNvSpPr>
            <a:spLocks noGrp="1"/>
          </p:cNvSpPr>
          <p:nvPr>
            <p:ph type="title"/>
          </p:nvPr>
        </p:nvSpPr>
        <p:spPr/>
        <p:txBody>
          <a:bodyPr/>
          <a:lstStyle/>
          <a:p>
            <a:pPr algn="l" rtl="0"/>
            <a:r>
              <a:rPr lang="fr-FR" b="0" i="0" u="none" baseline="0"/>
              <a:t>Quand serai-je sans alcool et en état de conduire ?</a:t>
            </a:r>
          </a:p>
        </p:txBody>
      </p:sp>
      <p:sp>
        <p:nvSpPr>
          <p:cNvPr id="3" name="Content Placeholder 2">
            <a:extLst>
              <a:ext uri="{FF2B5EF4-FFF2-40B4-BE49-F238E27FC236}">
                <a16:creationId xmlns="" xmlns:a16="http://schemas.microsoft.com/office/drawing/2014/main" id="{2EB5D945-A886-4B34-89DA-7E9C3E063693}"/>
              </a:ext>
            </a:extLst>
          </p:cNvPr>
          <p:cNvSpPr>
            <a:spLocks noGrp="1"/>
          </p:cNvSpPr>
          <p:nvPr>
            <p:ph idx="1"/>
          </p:nvPr>
        </p:nvSpPr>
        <p:spPr/>
        <p:txBody>
          <a:bodyPr>
            <a:normAutofit lnSpcReduction="10000"/>
          </a:bodyPr>
          <a:lstStyle/>
          <a:p>
            <a:pPr algn="l" rtl="0"/>
            <a:r>
              <a:rPr lang="fr-FR" b="0" i="0" u="none" baseline="0"/>
              <a:t>La plupart des gens métabolisent l'alcool à 1 unité par heure.</a:t>
            </a:r>
          </a:p>
          <a:p>
            <a:pPr algn="l" rtl="0"/>
            <a:r>
              <a:rPr lang="fr-FR" b="0" i="0" u="none" baseline="0"/>
              <a:t>1 unité d'alcool est :</a:t>
            </a:r>
          </a:p>
          <a:p>
            <a:pPr lvl="1" algn="l" rtl="0"/>
            <a:r>
              <a:rPr lang="fr-FR" b="0" i="0" u="none" baseline="0"/>
              <a:t>25 ml d'alcool à 40% ABV (whisky, gin, vodka)</a:t>
            </a:r>
          </a:p>
          <a:p>
            <a:pPr lvl="1" algn="l" rtl="0"/>
            <a:r>
              <a:rPr lang="fr-FR" b="0" i="0" u="none" baseline="0"/>
              <a:t>200 ml d'une bière / bière blonde à 5% ABV</a:t>
            </a:r>
          </a:p>
          <a:p>
            <a:pPr lvl="1" algn="l" rtl="0"/>
            <a:r>
              <a:rPr lang="fr-FR" b="0" i="0" u="none" baseline="0"/>
              <a:t>76 ml d'un vin à 13% ABV</a:t>
            </a:r>
          </a:p>
          <a:p>
            <a:pPr lvl="1" algn="l" rtl="0"/>
            <a:endParaRPr lang="fr-FR" dirty="0"/>
          </a:p>
          <a:p>
            <a:pPr lvl="1" algn="l" rtl="0"/>
            <a:r>
              <a:rPr lang="fr-FR" b="0" i="0" u="none" baseline="0"/>
              <a:t>1 unité = (volume en ml * concentration en ABV%) / 1000</a:t>
            </a:r>
          </a:p>
          <a:p>
            <a:pPr lvl="1" algn="l" rtl="0"/>
            <a:endParaRPr lang="fr-FR" dirty="0"/>
          </a:p>
          <a:p>
            <a:pPr algn="l" rtl="0"/>
            <a:r>
              <a:rPr lang="fr-FR" b="0" i="0" u="none" baseline="0"/>
              <a:t>Vous laissez 1h pour que la première unité soit absorbée par le corps, puis combien d'unités vous avez bu = combien d'heures il vous faudra pour conduire en toute sécurité.</a:t>
            </a:r>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0BDCFF-B857-431A-BA57-F99E433EEDFB}"/>
              </a:ext>
            </a:extLst>
          </p:cNvPr>
          <p:cNvSpPr>
            <a:spLocks noGrp="1"/>
          </p:cNvSpPr>
          <p:nvPr>
            <p:ph type="title"/>
          </p:nvPr>
        </p:nvSpPr>
        <p:spPr/>
        <p:txBody>
          <a:bodyPr/>
          <a:lstStyle/>
          <a:p>
            <a:pPr algn="l" rtl="0"/>
            <a:r>
              <a:rPr lang="fr-FR" b="0" i="0" u="none" baseline="0"/>
              <a:t>La conduite sous l'influence des drogues</a:t>
            </a:r>
          </a:p>
        </p:txBody>
      </p:sp>
      <p:grpSp>
        <p:nvGrpSpPr>
          <p:cNvPr id="16" name="Group 15">
            <a:extLst>
              <a:ext uri="{FF2B5EF4-FFF2-40B4-BE49-F238E27FC236}">
                <a16:creationId xmlns="" xmlns:a16="http://schemas.microsoft.com/office/drawing/2014/main" id="{0D37357C-5146-4DC0-88AC-07DBF1D35FD2}"/>
              </a:ext>
            </a:extLst>
          </p:cNvPr>
          <p:cNvGrpSpPr/>
          <p:nvPr/>
        </p:nvGrpSpPr>
        <p:grpSpPr>
          <a:xfrm>
            <a:off x="85786" y="1695910"/>
            <a:ext cx="2191077" cy="3760738"/>
            <a:chOff x="85786" y="1304027"/>
            <a:chExt cx="2191077" cy="3760738"/>
          </a:xfrm>
        </p:grpSpPr>
        <p:sp>
          <p:nvSpPr>
            <p:cNvPr id="3" name="Oval 2">
              <a:extLst>
                <a:ext uri="{FF2B5EF4-FFF2-40B4-BE49-F238E27FC236}">
                  <a16:creationId xmlns="" xmlns:a16="http://schemas.microsoft.com/office/drawing/2014/main" id="{152830BB-4E01-4A70-B11E-2074876EE76F}"/>
                </a:ext>
              </a:extLst>
            </p:cNvPr>
            <p:cNvSpPr/>
            <p:nvPr/>
          </p:nvSpPr>
          <p:spPr>
            <a:xfrm>
              <a:off x="85786" y="1304027"/>
              <a:ext cx="2191077" cy="2191077"/>
            </a:xfrm>
            <a:prstGeom prst="ellipse">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fr-FR" dirty="0"/>
            </a:p>
          </p:txBody>
        </p:sp>
        <p:sp>
          <p:nvSpPr>
            <p:cNvPr id="7" name="TextBox 6">
              <a:extLst>
                <a:ext uri="{FF2B5EF4-FFF2-40B4-BE49-F238E27FC236}">
                  <a16:creationId xmlns="" xmlns:a16="http://schemas.microsoft.com/office/drawing/2014/main" id="{326882B9-E010-4B04-B5B4-0CB350F37B09}"/>
                </a:ext>
              </a:extLst>
            </p:cNvPr>
            <p:cNvSpPr txBox="1"/>
            <p:nvPr/>
          </p:nvSpPr>
          <p:spPr>
            <a:xfrm>
              <a:off x="92528" y="3495104"/>
              <a:ext cx="2177593" cy="369332"/>
            </a:xfrm>
            <a:prstGeom prst="rect">
              <a:avLst/>
            </a:prstGeom>
            <a:noFill/>
          </p:spPr>
          <p:txBody>
            <a:bodyPr wrap="square" rtlCol="0">
              <a:spAutoFit/>
            </a:bodyPr>
            <a:lstStyle/>
            <a:p>
              <a:pPr algn="ctr" rtl="0"/>
              <a:r>
                <a:rPr lang="fr-FR" b="0" i="0" u="none" baseline="0"/>
                <a:t>Cannabis / Marijuana </a:t>
              </a:r>
            </a:p>
          </p:txBody>
        </p:sp>
        <p:sp>
          <p:nvSpPr>
            <p:cNvPr id="12" name="TextBox 11">
              <a:extLst>
                <a:ext uri="{FF2B5EF4-FFF2-40B4-BE49-F238E27FC236}">
                  <a16:creationId xmlns="" xmlns:a16="http://schemas.microsoft.com/office/drawing/2014/main" id="{EEF86C8E-7313-4694-9055-C64E8BE52EDB}"/>
                </a:ext>
              </a:extLst>
            </p:cNvPr>
            <p:cNvSpPr txBox="1"/>
            <p:nvPr/>
          </p:nvSpPr>
          <p:spPr>
            <a:xfrm>
              <a:off x="92528" y="3864436"/>
              <a:ext cx="2177593" cy="1200329"/>
            </a:xfrm>
            <a:prstGeom prst="rect">
              <a:avLst/>
            </a:prstGeom>
            <a:noFill/>
          </p:spPr>
          <p:txBody>
            <a:bodyPr wrap="square" rtlCol="0">
              <a:spAutoFit/>
            </a:bodyPr>
            <a:lstStyle/>
            <a:p>
              <a:pPr algn="ctr" rtl="0"/>
              <a:r>
                <a:rPr lang="fr-FR" b="0" i="0" u="none" baseline="0">
                  <a:solidFill>
                    <a:srgbClr val="FF0000"/>
                  </a:solidFill>
                </a:rPr>
                <a:t>Ralentit les temps de réaction et altère le jugement du temps et de la distance</a:t>
              </a:r>
            </a:p>
          </p:txBody>
        </p:sp>
      </p:grpSp>
      <p:grpSp>
        <p:nvGrpSpPr>
          <p:cNvPr id="17" name="Group 16">
            <a:extLst>
              <a:ext uri="{FF2B5EF4-FFF2-40B4-BE49-F238E27FC236}">
                <a16:creationId xmlns="" xmlns:a16="http://schemas.microsoft.com/office/drawing/2014/main" id="{423AC1D4-CA99-45AC-B6FE-2FB642685C05}"/>
              </a:ext>
            </a:extLst>
          </p:cNvPr>
          <p:cNvGrpSpPr/>
          <p:nvPr/>
        </p:nvGrpSpPr>
        <p:grpSpPr>
          <a:xfrm>
            <a:off x="3357742" y="1953437"/>
            <a:ext cx="2191077" cy="3492195"/>
            <a:chOff x="3357742" y="1561554"/>
            <a:chExt cx="2191077" cy="3492195"/>
          </a:xfrm>
        </p:grpSpPr>
        <p:sp>
          <p:nvSpPr>
            <p:cNvPr id="4" name="Oval 3">
              <a:extLst>
                <a:ext uri="{FF2B5EF4-FFF2-40B4-BE49-F238E27FC236}">
                  <a16:creationId xmlns="" xmlns:a16="http://schemas.microsoft.com/office/drawing/2014/main" id="{D2800166-FE8D-41A8-AC39-9FE973696AC0}"/>
                </a:ext>
              </a:extLst>
            </p:cNvPr>
            <p:cNvSpPr/>
            <p:nvPr/>
          </p:nvSpPr>
          <p:spPr>
            <a:xfrm>
              <a:off x="3357742" y="1561554"/>
              <a:ext cx="2191077" cy="2191077"/>
            </a:xfrm>
            <a:prstGeom prst="ellipse">
              <a:avLst/>
            </a:prstGeom>
            <a:blipFill>
              <a:blip r:embed="rId4"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 xmlns:a16="http://schemas.microsoft.com/office/drawing/2014/main" id="{F7C7BF62-108F-4DFA-9E63-F021B153E839}"/>
                </a:ext>
              </a:extLst>
            </p:cNvPr>
            <p:cNvSpPr txBox="1"/>
            <p:nvPr/>
          </p:nvSpPr>
          <p:spPr>
            <a:xfrm>
              <a:off x="3357742" y="3752631"/>
              <a:ext cx="2191076" cy="646331"/>
            </a:xfrm>
            <a:prstGeom prst="rect">
              <a:avLst/>
            </a:prstGeom>
            <a:noFill/>
          </p:spPr>
          <p:txBody>
            <a:bodyPr wrap="square" rtlCol="0">
              <a:spAutoFit/>
            </a:bodyPr>
            <a:lstStyle/>
            <a:p>
              <a:pPr algn="ctr" rtl="0"/>
              <a:r>
                <a:rPr lang="fr-FR" b="0" i="0" u="none" baseline="0"/>
                <a:t>Méthamphétamine ou cocaïne </a:t>
              </a:r>
            </a:p>
          </p:txBody>
        </p:sp>
        <p:sp>
          <p:nvSpPr>
            <p:cNvPr id="13" name="TextBox 12">
              <a:extLst>
                <a:ext uri="{FF2B5EF4-FFF2-40B4-BE49-F238E27FC236}">
                  <a16:creationId xmlns="" xmlns:a16="http://schemas.microsoft.com/office/drawing/2014/main" id="{287C1A6A-2AF0-430C-B275-6D245B3BA4E4}"/>
                </a:ext>
              </a:extLst>
            </p:cNvPr>
            <p:cNvSpPr txBox="1"/>
            <p:nvPr/>
          </p:nvSpPr>
          <p:spPr>
            <a:xfrm>
              <a:off x="3357742" y="4407418"/>
              <a:ext cx="2191076" cy="646331"/>
            </a:xfrm>
            <a:prstGeom prst="rect">
              <a:avLst/>
            </a:prstGeom>
            <a:noFill/>
          </p:spPr>
          <p:txBody>
            <a:bodyPr wrap="square" rtlCol="0">
              <a:spAutoFit/>
            </a:bodyPr>
            <a:lstStyle/>
            <a:p>
              <a:pPr algn="ctr" rtl="0"/>
              <a:r>
                <a:rPr lang="fr-FR" b="0" i="0" u="none" baseline="0">
                  <a:solidFill>
                    <a:srgbClr val="FF0000"/>
                  </a:solidFill>
                </a:rPr>
                <a:t>Comportements agressifs et imprudents</a:t>
              </a:r>
            </a:p>
          </p:txBody>
        </p:sp>
      </p:grpSp>
      <p:grpSp>
        <p:nvGrpSpPr>
          <p:cNvPr id="18" name="Group 17">
            <a:extLst>
              <a:ext uri="{FF2B5EF4-FFF2-40B4-BE49-F238E27FC236}">
                <a16:creationId xmlns="" xmlns:a16="http://schemas.microsoft.com/office/drawing/2014/main" id="{4901D6E1-68BE-4B1A-B84A-20EC62267713}"/>
              </a:ext>
            </a:extLst>
          </p:cNvPr>
          <p:cNvGrpSpPr/>
          <p:nvPr/>
        </p:nvGrpSpPr>
        <p:grpSpPr>
          <a:xfrm>
            <a:off x="6636439" y="2210964"/>
            <a:ext cx="2191077" cy="3490993"/>
            <a:chOff x="6636439" y="1819081"/>
            <a:chExt cx="2191077" cy="3490993"/>
          </a:xfrm>
        </p:grpSpPr>
        <p:sp>
          <p:nvSpPr>
            <p:cNvPr id="5" name="Oval 4">
              <a:extLst>
                <a:ext uri="{FF2B5EF4-FFF2-40B4-BE49-F238E27FC236}">
                  <a16:creationId xmlns="" xmlns:a16="http://schemas.microsoft.com/office/drawing/2014/main" id="{6F0D4739-7D5E-4FA8-BBC4-93FC34B9AC93}"/>
                </a:ext>
              </a:extLst>
            </p:cNvPr>
            <p:cNvSpPr/>
            <p:nvPr/>
          </p:nvSpPr>
          <p:spPr>
            <a:xfrm>
              <a:off x="6636439" y="1819081"/>
              <a:ext cx="2191077" cy="2191077"/>
            </a:xfrm>
            <a:prstGeom prst="ellipse">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ctr" rtl="0"/>
              <a:r>
                <a:rPr lang="fr-FR" b="0" i="0" u="none" baseline="0"/>
                <a:t>Les opioïdes</a:t>
              </a:r>
            </a:p>
          </p:txBody>
        </p:sp>
        <p:sp>
          <p:nvSpPr>
            <p:cNvPr id="14" name="TextBox 13">
              <a:extLst>
                <a:ext uri="{FF2B5EF4-FFF2-40B4-BE49-F238E27FC236}">
                  <a16:creationId xmlns="" xmlns:a16="http://schemas.microsoft.com/office/drawing/2014/main" id="{4F96E430-BE18-46B5-A4C6-2807616786B1}"/>
                </a:ext>
              </a:extLst>
            </p:cNvPr>
            <p:cNvSpPr txBox="1"/>
            <p:nvPr/>
          </p:nvSpPr>
          <p:spPr>
            <a:xfrm>
              <a:off x="6636439" y="4386744"/>
              <a:ext cx="2191076" cy="923330"/>
            </a:xfrm>
            <a:prstGeom prst="rect">
              <a:avLst/>
            </a:prstGeom>
            <a:noFill/>
          </p:spPr>
          <p:txBody>
            <a:bodyPr wrap="square" rtlCol="0">
              <a:spAutoFit/>
            </a:bodyPr>
            <a:lstStyle/>
            <a:p>
              <a:pPr algn="ctr" rtl="0"/>
              <a:r>
                <a:rPr lang="fr-FR" b="0" i="0" u="none" baseline="0">
                  <a:solidFill>
                    <a:srgbClr val="FF0000"/>
                  </a:solidFill>
                </a:rPr>
                <a:t>Somnolence et troubles de la mémoire et de la pensée</a:t>
              </a:r>
            </a:p>
          </p:txBody>
        </p:sp>
      </p:grpSp>
      <p:grpSp>
        <p:nvGrpSpPr>
          <p:cNvPr id="19" name="Group 18">
            <a:extLst>
              <a:ext uri="{FF2B5EF4-FFF2-40B4-BE49-F238E27FC236}">
                <a16:creationId xmlns="" xmlns:a16="http://schemas.microsoft.com/office/drawing/2014/main" id="{70012F28-75E1-4F37-A0D1-64A6DDB56485}"/>
              </a:ext>
            </a:extLst>
          </p:cNvPr>
          <p:cNvGrpSpPr/>
          <p:nvPr/>
        </p:nvGrpSpPr>
        <p:grpSpPr>
          <a:xfrm>
            <a:off x="9831984" y="2468492"/>
            <a:ext cx="2191077" cy="3761970"/>
            <a:chOff x="9831984" y="2076609"/>
            <a:chExt cx="2191077" cy="3761970"/>
          </a:xfrm>
        </p:grpSpPr>
        <p:sp>
          <p:nvSpPr>
            <p:cNvPr id="6" name="Oval 5">
              <a:extLst>
                <a:ext uri="{FF2B5EF4-FFF2-40B4-BE49-F238E27FC236}">
                  <a16:creationId xmlns="" xmlns:a16="http://schemas.microsoft.com/office/drawing/2014/main" id="{E1E0E036-E54C-4EEA-A9F3-65BEA77FC1C6}"/>
                </a:ext>
              </a:extLst>
            </p:cNvPr>
            <p:cNvSpPr/>
            <p:nvPr/>
          </p:nvSpPr>
          <p:spPr>
            <a:xfrm>
              <a:off x="9831984" y="2076609"/>
              <a:ext cx="2191077" cy="2191077"/>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 xmlns:a16="http://schemas.microsoft.com/office/drawing/2014/main" id="{33B45387-B2EB-4BD3-8A5B-2F25F74D325E}"/>
                </a:ext>
              </a:extLst>
            </p:cNvPr>
            <p:cNvSpPr txBox="1"/>
            <p:nvPr/>
          </p:nvSpPr>
          <p:spPr>
            <a:xfrm>
              <a:off x="9831984" y="4268918"/>
              <a:ext cx="2191076" cy="923330"/>
            </a:xfrm>
            <a:prstGeom prst="rect">
              <a:avLst/>
            </a:prstGeom>
            <a:noFill/>
          </p:spPr>
          <p:txBody>
            <a:bodyPr wrap="square" rtlCol="0">
              <a:spAutoFit/>
            </a:bodyPr>
            <a:lstStyle/>
            <a:p>
              <a:pPr algn="ctr" rtl="0"/>
              <a:r>
                <a:rPr lang="fr-FR" b="0" i="0" u="none" baseline="0"/>
                <a:t>Sédatifs tels que benzodiazépines, barbituriques, etc.</a:t>
              </a:r>
            </a:p>
          </p:txBody>
        </p:sp>
        <p:sp>
          <p:nvSpPr>
            <p:cNvPr id="15" name="TextBox 14">
              <a:extLst>
                <a:ext uri="{FF2B5EF4-FFF2-40B4-BE49-F238E27FC236}">
                  <a16:creationId xmlns="" xmlns:a16="http://schemas.microsoft.com/office/drawing/2014/main" id="{FF2092E1-87F8-43DA-8F2D-9B4A802BFFE6}"/>
                </a:ext>
              </a:extLst>
            </p:cNvPr>
            <p:cNvSpPr txBox="1"/>
            <p:nvPr/>
          </p:nvSpPr>
          <p:spPr>
            <a:xfrm>
              <a:off x="9831984" y="5192248"/>
              <a:ext cx="2191076" cy="646331"/>
            </a:xfrm>
            <a:prstGeom prst="rect">
              <a:avLst/>
            </a:prstGeom>
            <a:noFill/>
          </p:spPr>
          <p:txBody>
            <a:bodyPr wrap="square" rtlCol="0">
              <a:spAutoFit/>
            </a:bodyPr>
            <a:lstStyle/>
            <a:p>
              <a:pPr algn="ctr" rtl="0"/>
              <a:r>
                <a:rPr lang="fr-FR" b="0" i="0" u="none" baseline="0">
                  <a:solidFill>
                    <a:srgbClr val="FF0000"/>
                  </a:solidFill>
                </a:rPr>
                <a:t>Vertiges et somnolence</a:t>
              </a: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1559D6-8A29-4657-B5FD-BEDD28D7023F}"/>
              </a:ext>
            </a:extLst>
          </p:cNvPr>
          <p:cNvSpPr>
            <a:spLocks noGrp="1"/>
          </p:cNvSpPr>
          <p:nvPr>
            <p:ph type="title"/>
          </p:nvPr>
        </p:nvSpPr>
        <p:spPr/>
        <p:txBody>
          <a:bodyPr/>
          <a:lstStyle/>
          <a:p>
            <a:pPr algn="l" rtl="0"/>
            <a:r>
              <a:rPr lang="fr-FR" b="0" i="0" u="none" baseline="0"/>
              <a:t>Quelles sont les conséquences ?</a:t>
            </a:r>
          </a:p>
        </p:txBody>
      </p:sp>
      <p:pic>
        <p:nvPicPr>
          <p:cNvPr id="3" name="Online Media 2">
            <a:hlinkClick r:id="" action="ppaction://media"/>
            <a:extLst>
              <a:ext uri="{FF2B5EF4-FFF2-40B4-BE49-F238E27FC236}">
                <a16:creationId xmlns="" xmlns:a16="http://schemas.microsoft.com/office/drawing/2014/main" id="{264C3EEB-4D89-4D3C-B13C-4289D5EABB19}"/>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 xmlns:a16="http://schemas.microsoft.com/office/drawing/2014/main" id="{0A9974F9-6E10-4559-94C2-EAC70229725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 xmlns:a16="http://schemas.microsoft.com/office/drawing/2014/main" id="{87CC2527-562A-4F69-B487-4371E5B243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rtl="0">
              <a:spcAft>
                <a:spcPts val="1000"/>
              </a:spcAft>
              <a:buClr>
                <a:schemeClr val="tx1"/>
              </a:buClr>
              <a:buSzPct val="100000"/>
              <a:buFont typeface="Arial"/>
              <a:buNone/>
            </a:pPr>
            <a:endParaRPr lang="fr-FR" sz="1600" cap="all"/>
          </a:p>
        </p:txBody>
      </p:sp>
      <p:sp>
        <p:nvSpPr>
          <p:cNvPr id="2" name="Title 1">
            <a:extLst>
              <a:ext uri="{FF2B5EF4-FFF2-40B4-BE49-F238E27FC236}">
                <a16:creationId xmlns=""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rtl="0"/>
            <a:r>
              <a:rPr lang="fr-FR" sz="4000" b="0" i="0" u="none" kern="1200" baseline="0">
                <a:solidFill>
                  <a:schemeClr val="tx1"/>
                </a:solidFill>
                <a:latin typeface="+mj-lt"/>
                <a:ea typeface="+mj-ea"/>
                <a:cs typeface="+mj-cs"/>
              </a:rPr>
              <a:t>La distraction au volant</a:t>
            </a:r>
          </a:p>
        </p:txBody>
      </p:sp>
      <p:cxnSp>
        <p:nvCxnSpPr>
          <p:cNvPr id="16" name="Straight Connector 11">
            <a:extLst>
              <a:ext uri="{FF2B5EF4-FFF2-40B4-BE49-F238E27FC236}">
                <a16:creationId xmlns="" xmlns:a16="http://schemas.microsoft.com/office/drawing/2014/main" id="{BCDAEC91-5BCE-4B55-9CC0-43EF94CB734B}"/>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FF40F3-BA16-4D4D-A2B1-36DBF0AE43F4}"/>
              </a:ext>
            </a:extLst>
          </p:cNvPr>
          <p:cNvSpPr>
            <a:spLocks noGrp="1"/>
          </p:cNvSpPr>
          <p:nvPr>
            <p:ph type="title"/>
          </p:nvPr>
        </p:nvSpPr>
        <p:spPr/>
        <p:txBody>
          <a:bodyPr/>
          <a:lstStyle/>
          <a:p>
            <a:pPr algn="l" rtl="0"/>
            <a:r>
              <a:rPr lang="fr-FR" b="0" i="0" u="none" baseline="0"/>
              <a:t>Les distractions</a:t>
            </a:r>
          </a:p>
        </p:txBody>
      </p:sp>
      <p:pic>
        <p:nvPicPr>
          <p:cNvPr id="4" name="Picture 3" descr="A screenshot of a cell phone&#10;&#10;Description automatically generated">
            <a:extLst>
              <a:ext uri="{FF2B5EF4-FFF2-40B4-BE49-F238E27FC236}">
                <a16:creationId xmlns="" xmlns:a16="http://schemas.microsoft.com/office/drawing/2014/main" id="{2EB5F153-371A-4C65-9085-DC14AAAA8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0E41C6E-53E5-42BA-8CA1-6837E0959861}"/>
              </a:ext>
            </a:extLst>
          </p:cNvPr>
          <p:cNvSpPr>
            <a:spLocks noGrp="1"/>
          </p:cNvSpPr>
          <p:nvPr>
            <p:ph type="title"/>
          </p:nvPr>
        </p:nvSpPr>
        <p:spPr/>
        <p:txBody>
          <a:bodyPr/>
          <a:lstStyle/>
          <a:p>
            <a:pPr algn="l" rtl="0"/>
            <a:r>
              <a:rPr lang="fr-FR" b="0" i="0" u="none" baseline="0"/>
              <a:t>Quelles sont certaines des distractions ?</a:t>
            </a:r>
          </a:p>
        </p:txBody>
      </p:sp>
      <p:pic>
        <p:nvPicPr>
          <p:cNvPr id="3" name="Online Media 2">
            <a:hlinkClick r:id="" action="ppaction://media"/>
            <a:extLst>
              <a:ext uri="{FF2B5EF4-FFF2-40B4-BE49-F238E27FC236}">
                <a16:creationId xmlns="" xmlns:a16="http://schemas.microsoft.com/office/drawing/2014/main" id="{C7689BA1-4A86-4430-B464-390891B32598}"/>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5ACF4A-5449-492A-8AAF-5795D100960E}"/>
              </a:ext>
            </a:extLst>
          </p:cNvPr>
          <p:cNvSpPr>
            <a:spLocks noGrp="1"/>
          </p:cNvSpPr>
          <p:nvPr>
            <p:ph type="title"/>
          </p:nvPr>
        </p:nvSpPr>
        <p:spPr/>
        <p:txBody>
          <a:bodyPr/>
          <a:lstStyle/>
          <a:p>
            <a:pPr algn="l" rtl="0"/>
            <a:r>
              <a:rPr lang="fr-FR" b="0" i="0" u="none" baseline="0"/>
              <a:t>Utiliser un téléphone lors de la conduite</a:t>
            </a:r>
          </a:p>
        </p:txBody>
      </p:sp>
      <p:pic>
        <p:nvPicPr>
          <p:cNvPr id="3" name="Online Media 2">
            <a:hlinkClick r:id="" action="ppaction://media"/>
            <a:extLst>
              <a:ext uri="{FF2B5EF4-FFF2-40B4-BE49-F238E27FC236}">
                <a16:creationId xmlns="" xmlns:a16="http://schemas.microsoft.com/office/drawing/2014/main" id="{82FFCB08-D029-4A28-BF94-1787E46C64CD}"/>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pPr algn="l" rtl="0"/>
            <a:r>
              <a:rPr lang="fr-FR" sz="6000" b="0" i="0" u="none" kern="1200" baseline="0">
                <a:solidFill>
                  <a:schemeClr val="tx1"/>
                </a:solidFill>
                <a:latin typeface="+mj-lt"/>
                <a:ea typeface="+mj-ea"/>
                <a:cs typeface="+mj-cs"/>
              </a:rPr>
              <a:t>Conduire en cas de fatigue ou d'épuisement.</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 xmlns:a16="http://schemas.microsoft.com/office/drawing/2014/main" id="{82F78F1D-32D1-49E1-AC62-A3B878F645C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69015C-C7CF-4BA7-BBA4-3A741347BCD1}"/>
              </a:ext>
            </a:extLst>
          </p:cNvPr>
          <p:cNvSpPr>
            <a:spLocks noGrp="1"/>
          </p:cNvSpPr>
          <p:nvPr>
            <p:ph type="title"/>
          </p:nvPr>
        </p:nvSpPr>
        <p:spPr/>
        <p:txBody>
          <a:bodyPr/>
          <a:lstStyle/>
          <a:p>
            <a:pPr algn="l" rtl="0"/>
            <a:r>
              <a:rPr lang="fr-FR" b="0" i="0" u="none" baseline="0"/>
              <a:t>Conduite en cas de fatigue</a:t>
            </a:r>
          </a:p>
        </p:txBody>
      </p:sp>
      <p:pic>
        <p:nvPicPr>
          <p:cNvPr id="3" name="Online Media 2">
            <a:hlinkClick r:id="" action="ppaction://media"/>
            <a:extLst>
              <a:ext uri="{FF2B5EF4-FFF2-40B4-BE49-F238E27FC236}">
                <a16:creationId xmlns="" xmlns:a16="http://schemas.microsoft.com/office/drawing/2014/main" id="{62A876BB-CD1E-42A3-A830-7F3649FB2574}"/>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5A78E3-4A7A-48B6-9B7A-6A909D47CD05}"/>
              </a:ext>
            </a:extLst>
          </p:cNvPr>
          <p:cNvSpPr>
            <a:spLocks noGrp="1"/>
          </p:cNvSpPr>
          <p:nvPr>
            <p:ph type="title"/>
          </p:nvPr>
        </p:nvSpPr>
        <p:spPr/>
        <p:txBody>
          <a:bodyPr/>
          <a:lstStyle/>
          <a:p>
            <a:pPr algn="l" rtl="0"/>
            <a:r>
              <a:rPr lang="fr-FR" b="0" i="0" u="none" baseline="0"/>
              <a:t>La fatigue</a:t>
            </a:r>
          </a:p>
        </p:txBody>
      </p:sp>
      <p:pic>
        <p:nvPicPr>
          <p:cNvPr id="4" name="Picture 3" descr="A screenshot of a cell phone&#10;&#10;Description automatically generated">
            <a:extLst>
              <a:ext uri="{FF2B5EF4-FFF2-40B4-BE49-F238E27FC236}">
                <a16:creationId xmlns="" xmlns:a16="http://schemas.microsoft.com/office/drawing/2014/main" id="{4EC522A2-9A6E-4513-A205-9877387E34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0D7C43-C5F8-4146-A67F-4B73AC27017E}"/>
              </a:ext>
            </a:extLst>
          </p:cNvPr>
          <p:cNvSpPr>
            <a:spLocks noGrp="1"/>
          </p:cNvSpPr>
          <p:nvPr>
            <p:ph type="title"/>
          </p:nvPr>
        </p:nvSpPr>
        <p:spPr/>
        <p:txBody>
          <a:bodyPr/>
          <a:lstStyle/>
          <a:p>
            <a:pPr algn="l" rtl="0"/>
            <a:r>
              <a:rPr lang="fr-FR" b="0" i="0" u="none" baseline="0"/>
              <a:t>Comment gérer la fatigue</a:t>
            </a:r>
          </a:p>
        </p:txBody>
      </p:sp>
      <p:sp>
        <p:nvSpPr>
          <p:cNvPr id="3" name="Content Placeholder 2">
            <a:extLst>
              <a:ext uri="{FF2B5EF4-FFF2-40B4-BE49-F238E27FC236}">
                <a16:creationId xmlns="" xmlns:a16="http://schemas.microsoft.com/office/drawing/2014/main" id="{B1EE762D-38F8-4C7B-9F6B-AD4D531D8222}"/>
              </a:ext>
            </a:extLst>
          </p:cNvPr>
          <p:cNvSpPr>
            <a:spLocks noGrp="1"/>
          </p:cNvSpPr>
          <p:nvPr>
            <p:ph idx="1"/>
          </p:nvPr>
        </p:nvSpPr>
        <p:spPr/>
        <p:txBody>
          <a:bodyPr>
            <a:normAutofit fontScale="92500" lnSpcReduction="10000"/>
          </a:bodyPr>
          <a:lstStyle/>
          <a:p>
            <a:pPr algn="l" rtl="0"/>
            <a:r>
              <a:rPr lang="fr-FR" b="0" i="0" u="none" baseline="0" dirty="0"/>
              <a:t>Limitez votre nombre total d'heures travaillées, y compris le temps de travail, le temps de conduite et le temps de déplacements.</a:t>
            </a:r>
          </a:p>
          <a:p>
            <a:endParaRPr lang="fr-FR" dirty="0"/>
          </a:p>
          <a:p>
            <a:pPr algn="l" rtl="0"/>
            <a:r>
              <a:rPr lang="fr-FR" b="0" i="0" u="none" baseline="0" dirty="0"/>
              <a:t>Sur les longs trajets, prenez des pauses régulières lorsque vous conduisez – celles-ci devraient être toutes les 2 heures, ou plus tôt si vous commencez à vous sentir fatigué. La pause devrait durer environ 15-20 minutes.</a:t>
            </a:r>
          </a:p>
          <a:p>
            <a:endParaRPr lang="fr-FR" dirty="0"/>
          </a:p>
          <a:p>
            <a:pPr algn="l" rtl="0"/>
            <a:r>
              <a:rPr lang="fr-FR" b="0" i="0" u="none" baseline="0" dirty="0"/>
              <a:t>Assurez-vous de dormir suffisamment et bien chaque fois</a:t>
            </a:r>
          </a:p>
          <a:p>
            <a:endParaRPr lang="fr-FR" dirty="0"/>
          </a:p>
          <a:p>
            <a:pPr algn="l" rtl="0"/>
            <a:r>
              <a:rPr lang="fr-FR" b="0" i="0" u="none" baseline="0" dirty="0"/>
              <a:t>Évitez de conduire entre 02h00 et 06h00 et, si possible, entre 14h00 et 16h00, lorsque votre horloge biologique favorise la somnolence.</a:t>
            </a:r>
          </a:p>
          <a:p>
            <a:endParaRPr lang="fr-FR" dirty="0"/>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5000" b="0" i="0" u="none" kern="1200" baseline="0" dirty="0">
                <a:solidFill>
                  <a:schemeClr val="tx1"/>
                </a:solidFill>
                <a:latin typeface="+mj-lt"/>
                <a:ea typeface="+mj-ea"/>
                <a:cs typeface="+mj-cs"/>
              </a:rPr>
              <a:t>Conduire dans des conditions météorologiques défavorables</a:t>
            </a:r>
          </a:p>
        </p:txBody>
      </p:sp>
      <p:sp>
        <p:nvSpPr>
          <p:cNvPr id="12" name="Freeform: Shape 11">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 xmlns:a16="http://schemas.microsoft.com/office/drawing/2014/main" id="{E6380370-E9BE-43F6-B301-EE5A1DE3DCC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C87697-5B0B-412C-8259-2C65435F87D6}"/>
              </a:ext>
            </a:extLst>
          </p:cNvPr>
          <p:cNvSpPr>
            <a:spLocks noGrp="1"/>
          </p:cNvSpPr>
          <p:nvPr>
            <p:ph type="title"/>
          </p:nvPr>
        </p:nvSpPr>
        <p:spPr/>
        <p:txBody>
          <a:bodyPr/>
          <a:lstStyle/>
          <a:p>
            <a:pPr algn="l" rtl="0"/>
            <a:r>
              <a:rPr lang="fr-FR" b="0" i="0" u="none" baseline="0"/>
              <a:t>Choses à prendre en considération</a:t>
            </a:r>
          </a:p>
        </p:txBody>
      </p:sp>
      <p:sp>
        <p:nvSpPr>
          <p:cNvPr id="3" name="Content Placeholder 2">
            <a:extLst>
              <a:ext uri="{FF2B5EF4-FFF2-40B4-BE49-F238E27FC236}">
                <a16:creationId xmlns="" xmlns:a16="http://schemas.microsoft.com/office/drawing/2014/main" id="{764B9B72-D1A6-4B88-BD76-33637668CA97}"/>
              </a:ext>
            </a:extLst>
          </p:cNvPr>
          <p:cNvSpPr>
            <a:spLocks noGrp="1"/>
          </p:cNvSpPr>
          <p:nvPr>
            <p:ph idx="1"/>
          </p:nvPr>
        </p:nvSpPr>
        <p:spPr/>
        <p:txBody>
          <a:bodyPr>
            <a:normAutofit fontScale="92500" lnSpcReduction="10000"/>
          </a:bodyPr>
          <a:lstStyle/>
          <a:p>
            <a:pPr algn="l" rtl="0"/>
            <a:r>
              <a:rPr lang="fr-FR" b="0" i="0" u="none" baseline="0" dirty="0"/>
              <a:t>La première chose à vous demander est de savoir si le voyage est absolument nécessaire ?  Si ce n'est pas le cas, reportez-le jusqu'à ce que les conditions s'améliorent</a:t>
            </a:r>
          </a:p>
          <a:p>
            <a:endParaRPr lang="fr-FR" dirty="0"/>
          </a:p>
          <a:p>
            <a:pPr algn="l" rtl="0"/>
            <a:r>
              <a:rPr lang="fr-FR" b="0" i="0" u="none" baseline="0" dirty="0"/>
              <a:t>Si vous décidez de reporter votre voyage, informez-en votre supérieur hiérarchique et toute autre personne qui a besoin de le savoir</a:t>
            </a:r>
          </a:p>
          <a:p>
            <a:endParaRPr lang="fr-FR" dirty="0"/>
          </a:p>
          <a:p>
            <a:pPr algn="l" rtl="0"/>
            <a:r>
              <a:rPr lang="fr-FR" b="0" i="0" u="none" baseline="0" dirty="0"/>
              <a:t>Si vous choisissez de voyager dans des conditions météorologiques défavorables :</a:t>
            </a:r>
          </a:p>
          <a:p>
            <a:pPr lvl="1" algn="l" rtl="0"/>
            <a:r>
              <a:rPr lang="fr-FR" b="0" i="0" u="none" baseline="0" dirty="0"/>
              <a:t>Votre véhicule est-il convenablement équipé et préparé pour le voyage ?</a:t>
            </a:r>
          </a:p>
          <a:p>
            <a:pPr lvl="1" algn="l" rtl="0"/>
            <a:r>
              <a:rPr lang="fr-FR" b="0" i="0" u="none" baseline="0" dirty="0"/>
              <a:t>Avez-vous prévu suffisamment de temps pour le voyage ?</a:t>
            </a:r>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CB73FB-97D4-4159-BF13-6DD2D322C17C}"/>
              </a:ext>
            </a:extLst>
          </p:cNvPr>
          <p:cNvSpPr>
            <a:spLocks noGrp="1"/>
          </p:cNvSpPr>
          <p:nvPr>
            <p:ph type="title"/>
          </p:nvPr>
        </p:nvSpPr>
        <p:spPr/>
        <p:txBody>
          <a:bodyPr/>
          <a:lstStyle/>
          <a:p>
            <a:pPr algn="l" rtl="0"/>
            <a:r>
              <a:rPr lang="fr-FR" b="0" i="0" u="none" baseline="0"/>
              <a:t>Conduite sous de fortes pluies</a:t>
            </a:r>
          </a:p>
        </p:txBody>
      </p:sp>
      <p:sp>
        <p:nvSpPr>
          <p:cNvPr id="3" name="Content Placeholder 2">
            <a:extLst>
              <a:ext uri="{FF2B5EF4-FFF2-40B4-BE49-F238E27FC236}">
                <a16:creationId xmlns="" xmlns:a16="http://schemas.microsoft.com/office/drawing/2014/main" id="{D117DD93-961B-41C2-B3E8-28472D4634EC}"/>
              </a:ext>
            </a:extLst>
          </p:cNvPr>
          <p:cNvSpPr>
            <a:spLocks noGrp="1"/>
          </p:cNvSpPr>
          <p:nvPr>
            <p:ph idx="1"/>
          </p:nvPr>
        </p:nvSpPr>
        <p:spPr/>
        <p:txBody>
          <a:bodyPr>
            <a:normAutofit fontScale="92500" lnSpcReduction="10000"/>
          </a:bodyPr>
          <a:lstStyle/>
          <a:p>
            <a:pPr algn="l" rtl="0"/>
            <a:r>
              <a:rPr lang="fr-FR" b="0" i="0" u="none" baseline="0"/>
              <a:t>Avant de voyager :</a:t>
            </a:r>
          </a:p>
          <a:p>
            <a:pPr lvl="1" algn="l" rtl="0"/>
            <a:r>
              <a:rPr lang="fr-FR" b="0" i="0" u="none" baseline="0"/>
              <a:t>Assurez-vous que votre pare-brise est propre afin que les essuie-glaces ne causent pas de taches</a:t>
            </a:r>
          </a:p>
          <a:p>
            <a:pPr lvl="1" algn="l" rtl="0"/>
            <a:r>
              <a:rPr lang="fr-FR" b="0" i="0" u="none" baseline="0"/>
              <a:t>Assurez-vous que l'intérieur de votre pare-brise est clair et sans taches</a:t>
            </a:r>
          </a:p>
          <a:p>
            <a:pPr lvl="1" algn="l" rtl="0"/>
            <a:r>
              <a:rPr lang="fr-FR" b="0" i="0" u="none" baseline="0"/>
              <a:t>Assurez-vous que vos pneus sont gonflés à la bonne pression et ont une profondeur de sculpture suffisante – la recherche montre que les performances par temps de pluie se détériorent considérablement à des profondeurs de bande de roulement inférieures à 3 mm</a:t>
            </a:r>
          </a:p>
          <a:p>
            <a:pPr algn="l" rtl="0"/>
            <a:r>
              <a:rPr lang="fr-FR" b="0" i="0" u="none" baseline="0"/>
              <a:t>Sur la route :</a:t>
            </a:r>
          </a:p>
          <a:p>
            <a:pPr lvl="1" algn="l" rtl="0"/>
            <a:r>
              <a:rPr lang="fr-FR" b="0" i="0" u="none" baseline="0"/>
              <a:t>Ralentir</a:t>
            </a:r>
          </a:p>
          <a:p>
            <a:pPr lvl="1" algn="l" rtl="0"/>
            <a:r>
              <a:rPr lang="fr-FR" b="0" i="0" u="none" baseline="0"/>
              <a:t>Assurez-vous que vous utilisez des feux de croisement</a:t>
            </a:r>
          </a:p>
          <a:p>
            <a:pPr lvl="1" algn="l" rtl="0"/>
            <a:r>
              <a:rPr lang="fr-FR" b="0" i="0" u="none" baseline="0"/>
              <a:t>Augmentez la distance de sécurité par rapport au véhicule qui vous précède</a:t>
            </a:r>
          </a:p>
          <a:p>
            <a:pPr lvl="1" algn="l" rtl="0"/>
            <a:r>
              <a:rPr lang="fr-FR" b="0" i="0" u="none" baseline="0"/>
              <a:t>Ne conduisez pas dans des zones inondées/de grandes flaques d'eau</a:t>
            </a:r>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EB61B1-832E-4AF8-8E07-24B54C42DD38}"/>
              </a:ext>
            </a:extLst>
          </p:cNvPr>
          <p:cNvSpPr>
            <a:spLocks noGrp="1"/>
          </p:cNvSpPr>
          <p:nvPr>
            <p:ph type="title"/>
          </p:nvPr>
        </p:nvSpPr>
        <p:spPr/>
        <p:txBody>
          <a:bodyPr/>
          <a:lstStyle/>
          <a:p>
            <a:pPr algn="l" rtl="0"/>
            <a:r>
              <a:rPr lang="fr-FR" b="0" i="0" u="none" baseline="0"/>
              <a:t>La conduite sur neige et glace</a:t>
            </a:r>
          </a:p>
        </p:txBody>
      </p:sp>
      <p:sp>
        <p:nvSpPr>
          <p:cNvPr id="3" name="Content Placeholder 2">
            <a:extLst>
              <a:ext uri="{FF2B5EF4-FFF2-40B4-BE49-F238E27FC236}">
                <a16:creationId xmlns="" xmlns:a16="http://schemas.microsoft.com/office/drawing/2014/main" id="{FD37E66B-E799-4676-85E9-FC0E6961CF15}"/>
              </a:ext>
            </a:extLst>
          </p:cNvPr>
          <p:cNvSpPr>
            <a:spLocks noGrp="1"/>
          </p:cNvSpPr>
          <p:nvPr>
            <p:ph idx="1"/>
          </p:nvPr>
        </p:nvSpPr>
        <p:spPr/>
        <p:txBody>
          <a:bodyPr>
            <a:normAutofit lnSpcReduction="10000"/>
          </a:bodyPr>
          <a:lstStyle/>
          <a:p>
            <a:pPr algn="l" rtl="0"/>
            <a:r>
              <a:rPr lang="fr-FR" b="0" i="0" u="none" baseline="0"/>
              <a:t>Avant de voyager :</a:t>
            </a:r>
          </a:p>
          <a:p>
            <a:pPr lvl="1" algn="l" rtl="0"/>
            <a:r>
              <a:rPr lang="fr-FR" b="0" i="0" u="none" baseline="0"/>
              <a:t>Encore une fois, demandez-vous si le voyage est nécessaire</a:t>
            </a:r>
          </a:p>
          <a:p>
            <a:pPr lvl="1" algn="l" rtl="0"/>
            <a:r>
              <a:rPr lang="fr-FR" b="0" i="0" u="none" baseline="0"/>
              <a:t>Assurez-vous que votre véhicule est convenablement équipé (par exemple, pneus d'hiver, fournitures d'urgence)</a:t>
            </a:r>
          </a:p>
          <a:p>
            <a:pPr lvl="1" algn="l" rtl="0"/>
            <a:r>
              <a:rPr lang="fr-FR" b="0" i="0" u="none" baseline="0"/>
              <a:t>Assurez-vous que votre pare-brise est propre afin que les essuie-glaces ne causent pas de taches</a:t>
            </a:r>
          </a:p>
          <a:p>
            <a:pPr lvl="1" algn="l" rtl="0"/>
            <a:r>
              <a:rPr lang="fr-FR" b="0" i="0" u="none" baseline="0"/>
              <a:t>Assurez-vous que l'intérieur de votre pare-brise est clair et sans taches</a:t>
            </a:r>
          </a:p>
          <a:p>
            <a:pPr algn="l" rtl="0"/>
            <a:r>
              <a:rPr lang="fr-FR" b="0" i="0" u="none" baseline="0"/>
              <a:t>Sur la route</a:t>
            </a:r>
          </a:p>
          <a:p>
            <a:pPr lvl="1" algn="l" rtl="0"/>
            <a:r>
              <a:rPr lang="fr-FR" b="0" i="0" u="none" baseline="0"/>
              <a:t>Ralentir</a:t>
            </a:r>
          </a:p>
          <a:p>
            <a:pPr lvl="1" algn="l" rtl="0"/>
            <a:r>
              <a:rPr lang="fr-FR" b="0" i="0" u="none" baseline="0"/>
              <a:t>Assurez-vous d'utiliser des phares de croisement s'il neige</a:t>
            </a:r>
          </a:p>
          <a:p>
            <a:pPr lvl="1" algn="l" rtl="0"/>
            <a:r>
              <a:rPr lang="fr-FR" b="0" i="0" u="none" baseline="0"/>
              <a:t>Augmentez la distance de sécurité par rapport au véhicule qui vous précède</a:t>
            </a:r>
          </a:p>
          <a:p>
            <a:pPr lvl="1" algn="l" rtl="0"/>
            <a:r>
              <a:rPr lang="fr-FR" b="0" i="0" u="none" baseline="0"/>
              <a:t>Évitez les manœuvres difficiles – direction, freinage et accélération</a:t>
            </a:r>
          </a:p>
          <a:p>
            <a:endParaRPr lang="fr-FR"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83C653E-4053-4094-880E-5B04258D79E6}"/>
              </a:ext>
            </a:extLst>
          </p:cNvPr>
          <p:cNvSpPr>
            <a:spLocks noGrp="1"/>
          </p:cNvSpPr>
          <p:nvPr>
            <p:ph type="title"/>
          </p:nvPr>
        </p:nvSpPr>
        <p:spPr/>
        <p:txBody>
          <a:bodyPr/>
          <a:lstStyle/>
          <a:p>
            <a:pPr algn="l" rtl="0"/>
            <a:r>
              <a:rPr lang="fr-FR" b="0" i="0" u="none" baseline="0"/>
              <a:t>La conduite dans le brouillard</a:t>
            </a:r>
          </a:p>
        </p:txBody>
      </p:sp>
      <p:sp>
        <p:nvSpPr>
          <p:cNvPr id="3" name="Content Placeholder 2">
            <a:extLst>
              <a:ext uri="{FF2B5EF4-FFF2-40B4-BE49-F238E27FC236}">
                <a16:creationId xmlns="" xmlns:a16="http://schemas.microsoft.com/office/drawing/2014/main" id="{C90FDF16-5D8B-49CC-9DC7-04666024C9BE}"/>
              </a:ext>
            </a:extLst>
          </p:cNvPr>
          <p:cNvSpPr>
            <a:spLocks noGrp="1"/>
          </p:cNvSpPr>
          <p:nvPr>
            <p:ph idx="1"/>
          </p:nvPr>
        </p:nvSpPr>
        <p:spPr/>
        <p:txBody>
          <a:bodyPr>
            <a:normAutofit fontScale="92500" lnSpcReduction="20000"/>
          </a:bodyPr>
          <a:lstStyle/>
          <a:p>
            <a:pPr algn="l" rtl="0"/>
            <a:r>
              <a:rPr lang="fr-FR" b="0" i="0" u="none" baseline="0"/>
              <a:t>Avant de voyager :</a:t>
            </a:r>
          </a:p>
          <a:p>
            <a:pPr lvl="1" algn="l" rtl="0"/>
            <a:r>
              <a:rPr lang="fr-FR" b="0" i="0" u="none" baseline="0"/>
              <a:t>Assurez-vous que votre pare-brise est propre afin que les essuie-glaces ne causent pas de taches</a:t>
            </a:r>
          </a:p>
          <a:p>
            <a:pPr lvl="1" algn="l" rtl="0"/>
            <a:r>
              <a:rPr lang="fr-FR" b="0" i="0" u="none" baseline="0"/>
              <a:t>Assurez-vous que l'intérieur de votre pare-brise est clair et sans taches</a:t>
            </a:r>
          </a:p>
          <a:p>
            <a:pPr algn="l" rtl="0"/>
            <a:r>
              <a:rPr lang="fr-FR" b="0" i="0" u="none" baseline="0"/>
              <a:t>Sur la route</a:t>
            </a:r>
          </a:p>
          <a:p>
            <a:pPr lvl="1" algn="l" rtl="0"/>
            <a:r>
              <a:rPr lang="fr-FR" b="0" i="0" u="none" baseline="0"/>
              <a:t>Ralentir</a:t>
            </a:r>
          </a:p>
          <a:p>
            <a:pPr lvl="1" algn="l" rtl="0"/>
            <a:r>
              <a:rPr lang="fr-FR" b="0" i="0" u="none" baseline="0"/>
              <a:t>Assurez-vous que vous utilisez des feux de croisement (jamais des pleins phares)</a:t>
            </a:r>
          </a:p>
          <a:p>
            <a:pPr lvl="1" algn="l" rtl="0"/>
            <a:r>
              <a:rPr lang="fr-FR" b="0" i="0" u="none" baseline="0"/>
              <a:t>Utilisez vos feux de brouillard lorsque la visibilité est très mauvaise</a:t>
            </a:r>
          </a:p>
          <a:p>
            <a:pPr lvl="1" algn="l" rtl="0"/>
            <a:r>
              <a:rPr lang="fr-FR" b="0" i="0" u="none" baseline="0"/>
              <a:t>Augmentez la distance de sécurité par rapport au véhicule qui vous précède</a:t>
            </a:r>
          </a:p>
          <a:p>
            <a:pPr lvl="1" algn="l" rtl="0"/>
            <a:r>
              <a:rPr lang="fr-FR" b="0" i="0" u="none" baseline="0"/>
              <a:t>Utilisez le bord de la route (pas la ligne médiane/barrière) comme guide</a:t>
            </a:r>
          </a:p>
          <a:p>
            <a:pPr lvl="1" algn="l" rtl="0"/>
            <a:r>
              <a:rPr lang="fr-FR" b="0" i="0" u="none" baseline="0"/>
              <a:t>Évitez d'utiliser le véhicule à l'avant comme guide</a:t>
            </a:r>
          </a:p>
          <a:p>
            <a:pPr lvl="1" algn="l" rtl="0"/>
            <a:r>
              <a:rPr lang="fr-FR" b="0" i="0" u="none" baseline="0"/>
              <a:t>Ouvrez votre fenêtre (et éteignez votre radio) pour obtenir des informations sur le trafic à proximité</a:t>
            </a:r>
          </a:p>
          <a:p>
            <a:endParaRPr lang="fr-FR"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pPr algn="l" rtl="0"/>
            <a:r>
              <a:rPr lang="fr-FR" sz="6000" b="0" i="0" u="none" kern="1200" baseline="0">
                <a:solidFill>
                  <a:schemeClr val="tx1"/>
                </a:solidFill>
                <a:latin typeface="+mj-lt"/>
                <a:ea typeface="+mj-ea"/>
                <a:cs typeface="+mj-cs"/>
              </a:rPr>
              <a:t>Les bonnes distances de sécurité entre les véhicules</a:t>
            </a:r>
          </a:p>
        </p:txBody>
      </p:sp>
      <p:sp>
        <p:nvSpPr>
          <p:cNvPr id="11" name="Freeform: Shape 10">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 xmlns:a16="http://schemas.microsoft.com/office/drawing/2014/main" id="{EE13255B-03F1-4C85-913C-66D6D9E963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 xmlns:a16="http://schemas.microsoft.com/office/drawing/2014/main" id="{EB181E26-89C4-4A14-92DE-0F4C4B0E94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pic>
        <p:nvPicPr>
          <p:cNvPr id="5" name="Picture 4" descr="A car parked in front of a truck&#10;&#10;Description automatically generated">
            <a:extLst>
              <a:ext uri="{FF2B5EF4-FFF2-40B4-BE49-F238E27FC236}">
                <a16:creationId xmlns="" xmlns:a16="http://schemas.microsoft.com/office/drawing/2014/main" id="{33DCEE0B-D522-49CE-B6CD-F1E711A1A7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 xmlns:a16="http://schemas.microsoft.com/office/drawing/2014/main" id="{B82A3313-8802-4B91-A2F9-0F83BE6FDAB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 xmlns:a16="http://schemas.microsoft.com/office/drawing/2014/main" id="{13958066-7CBD-4B89-8F46-614C4F28BC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fr-FR"/>
          </a:p>
        </p:txBody>
      </p:sp>
      <p:sp>
        <p:nvSpPr>
          <p:cNvPr id="2" name="Title 1">
            <a:extLst>
              <a:ext uri="{FF2B5EF4-FFF2-40B4-BE49-F238E27FC236}">
                <a16:creationId xmlns=""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pPr algn="l" rtl="0"/>
            <a:r>
              <a:rPr lang="fr-FR" sz="4400" b="0" i="0" u="none" baseline="0">
                <a:solidFill>
                  <a:schemeClr val="bg1"/>
                </a:solidFill>
              </a:rPr>
              <a:t>Les collisions arrière</a:t>
            </a:r>
          </a:p>
        </p:txBody>
      </p:sp>
      <p:sp>
        <p:nvSpPr>
          <p:cNvPr id="3" name="Content Placeholder 2">
            <a:extLst>
              <a:ext uri="{FF2B5EF4-FFF2-40B4-BE49-F238E27FC236}">
                <a16:creationId xmlns=""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pPr algn="l" rtl="0"/>
            <a:r>
              <a:rPr lang="fr-FR" sz="2000" b="0" i="0" u="none" baseline="0"/>
              <a:t>Les collisions arrière – lorsque vous vous écrasez dans le véhicule qui vous précède ou le véhicule derrière s'écrase sur vous – sont l'un des types d'accidents les plus courants.</a:t>
            </a:r>
          </a:p>
          <a:p>
            <a:endParaRPr lang="fr-FR" sz="2000"/>
          </a:p>
          <a:p>
            <a:pPr algn="l" rtl="0"/>
            <a:r>
              <a:rPr lang="fr-FR" sz="2000" b="0" i="0" u="none" baseline="0"/>
              <a:t>Quelles sont les raisons pour lesquelles cette collision se produit ?</a:t>
            </a:r>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3BE193-DEB0-4D96-A1C4-5929E6485730}"/>
              </a:ext>
            </a:extLst>
          </p:cNvPr>
          <p:cNvSpPr>
            <a:spLocks noGrp="1"/>
          </p:cNvSpPr>
          <p:nvPr>
            <p:ph type="title"/>
          </p:nvPr>
        </p:nvSpPr>
        <p:spPr/>
        <p:txBody>
          <a:bodyPr/>
          <a:lstStyle/>
          <a:p>
            <a:pPr algn="l" rtl="0"/>
            <a:r>
              <a:rPr lang="fr-FR" b="0" i="0" u="none" baseline="0"/>
              <a:t>Éviter les collisions arrière</a:t>
            </a:r>
          </a:p>
        </p:txBody>
      </p:sp>
      <p:sp>
        <p:nvSpPr>
          <p:cNvPr id="3" name="Content Placeholder 2">
            <a:extLst>
              <a:ext uri="{FF2B5EF4-FFF2-40B4-BE49-F238E27FC236}">
                <a16:creationId xmlns="" xmlns:a16="http://schemas.microsoft.com/office/drawing/2014/main" id="{807396BC-5E53-4818-A1CF-5A1461B9A6D8}"/>
              </a:ext>
            </a:extLst>
          </p:cNvPr>
          <p:cNvSpPr>
            <a:spLocks noGrp="1"/>
          </p:cNvSpPr>
          <p:nvPr>
            <p:ph idx="1"/>
          </p:nvPr>
        </p:nvSpPr>
        <p:spPr/>
        <p:txBody>
          <a:bodyPr>
            <a:normAutofit fontScale="70000" lnSpcReduction="20000"/>
          </a:bodyPr>
          <a:lstStyle/>
          <a:p>
            <a:pPr algn="l" rtl="0"/>
            <a:r>
              <a:rPr lang="fr-FR" b="0" i="0" u="none" baseline="0"/>
              <a:t>Maintenez une distance de sécurité par rapport au véhicule qui vous précède</a:t>
            </a:r>
          </a:p>
          <a:p>
            <a:pPr lvl="1" algn="l" rtl="0"/>
            <a:r>
              <a:rPr lang="fr-FR" b="0" i="0" u="none" baseline="0"/>
              <a:t>Au moins 2 secondes par beau temps et en bon état de la chaussée</a:t>
            </a:r>
          </a:p>
          <a:p>
            <a:pPr lvl="1" algn="l" rtl="0"/>
            <a:r>
              <a:rPr lang="fr-FR" b="0" i="0" u="none" baseline="0"/>
              <a:t>Au moins 4 secondes par mauvais temps et / ou mauvais état de la chaussée</a:t>
            </a:r>
          </a:p>
          <a:p>
            <a:pPr lvl="1" algn="l" rtl="0"/>
            <a:r>
              <a:rPr lang="fr-FR" b="0" i="0" u="none" baseline="0"/>
              <a:t>Jusqu'à 10 fois dans des conditions glaciales (si le voyage est absolument nécessaire)</a:t>
            </a:r>
          </a:p>
          <a:p>
            <a:pPr algn="l" rtl="0"/>
            <a:r>
              <a:rPr lang="fr-FR" b="0" i="0" u="none" baseline="0"/>
              <a:t>Augmentez votre distance de sécurité par rapport au véhicule qui vous précède si le véhicule derrière est trop proche</a:t>
            </a:r>
          </a:p>
          <a:p>
            <a:pPr algn="l" rtl="0"/>
            <a:r>
              <a:rPr lang="fr-FR" b="0" i="0" u="none" baseline="0"/>
              <a:t>Restez concentré sur votre conduite et observez la circulation bien devant le véhicule qui vous précède, et évitez TOUTES les distractions</a:t>
            </a:r>
          </a:p>
          <a:p>
            <a:pPr algn="l" rtl="0"/>
            <a:r>
              <a:rPr lang="fr-FR" b="0" i="0" u="none" baseline="0"/>
              <a:t>Ne conduisez pas lorsque vous êtes fatigué / épuisé</a:t>
            </a:r>
          </a:p>
          <a:p>
            <a:pPr algn="l" rtl="0"/>
            <a:r>
              <a:rPr lang="fr-FR" b="0" i="0" u="none" baseline="0"/>
              <a:t>Ne conduisez pas avec facultés affaiblies</a:t>
            </a:r>
          </a:p>
          <a:p>
            <a:pPr algn="l" rtl="0"/>
            <a:r>
              <a:rPr lang="fr-FR" b="0" i="0" u="none" baseline="0"/>
              <a:t>Assurez-vous que votre véhicule est bien entretenu, en particulier la pression des pneus et la profondeur de la bande de roulement</a:t>
            </a:r>
          </a:p>
          <a:p>
            <a:pPr algn="l" rtl="0"/>
            <a:r>
              <a:rPr lang="fr-FR" b="0" i="0" u="none" baseline="0"/>
              <a:t>Choisissez un véhicule avec freinage d'urgence autonome (Autonomous Emergency Braking – AEB)</a:t>
            </a:r>
          </a:p>
          <a:p>
            <a:pPr algn="l" rtl="0"/>
            <a:r>
              <a:rPr lang="fr-FR" b="0" i="0" u="none" baseline="0"/>
              <a:t>Utilisez le régulateur de vitesse adaptatif (Adaptive Cruise Control – ACC) s'il est disponible</a:t>
            </a:r>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5100" b="0" i="0" u="none" kern="1200" baseline="0">
                <a:solidFill>
                  <a:schemeClr val="tx1"/>
                </a:solidFill>
                <a:latin typeface="+mj-lt"/>
                <a:ea typeface="+mj-ea"/>
                <a:cs typeface="+mj-cs"/>
              </a:rPr>
              <a:t>Quoi faire après une panne ou une collision</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 xmlns:a16="http://schemas.microsoft.com/office/drawing/2014/main" id="{B7E2B7A8-CCCB-4768-A375-E4715EC4D3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245FC9-1ADC-414B-A383-AD0B4B5FD89E}"/>
              </a:ext>
            </a:extLst>
          </p:cNvPr>
          <p:cNvSpPr>
            <a:spLocks noGrp="1"/>
          </p:cNvSpPr>
          <p:nvPr>
            <p:ph type="title"/>
          </p:nvPr>
        </p:nvSpPr>
        <p:spPr/>
        <p:txBody>
          <a:bodyPr/>
          <a:lstStyle/>
          <a:p>
            <a:pPr algn="l" rtl="0"/>
            <a:r>
              <a:rPr lang="fr-FR" b="0" i="0" u="none" baseline="0"/>
              <a:t>Rester en sécurité après une panne ou une collision</a:t>
            </a:r>
          </a:p>
        </p:txBody>
      </p:sp>
      <p:sp>
        <p:nvSpPr>
          <p:cNvPr id="3" name="Content Placeholder 2">
            <a:extLst>
              <a:ext uri="{FF2B5EF4-FFF2-40B4-BE49-F238E27FC236}">
                <a16:creationId xmlns="" xmlns:a16="http://schemas.microsoft.com/office/drawing/2014/main" id="{647A1875-7CFD-4845-9CA0-8486D93F0CEF}"/>
              </a:ext>
            </a:extLst>
          </p:cNvPr>
          <p:cNvSpPr>
            <a:spLocks noGrp="1"/>
          </p:cNvSpPr>
          <p:nvPr>
            <p:ph idx="1"/>
          </p:nvPr>
        </p:nvSpPr>
        <p:spPr/>
        <p:txBody>
          <a:bodyPr>
            <a:normAutofit fontScale="85000" lnSpcReduction="20000"/>
          </a:bodyPr>
          <a:lstStyle/>
          <a:p>
            <a:pPr algn="l" rtl="0"/>
            <a:r>
              <a:rPr lang="fr-FR" b="0" i="0" u="none" baseline="0"/>
              <a:t>Si possible, placez votre véhicule en sécurité, hors de la chaussée.</a:t>
            </a:r>
          </a:p>
          <a:p>
            <a:pPr algn="l" rtl="0"/>
            <a:r>
              <a:rPr lang="fr-FR" b="0" i="0" u="none" baseline="0"/>
              <a:t>Assurez-vous que votre véhicule est visible – allumez vos feux de détresse et, par mauvaise visibilité ou pendant la nuit, allumez vos feux de croisement</a:t>
            </a:r>
          </a:p>
          <a:p>
            <a:pPr algn="l" rtl="0"/>
            <a:r>
              <a:rPr lang="fr-FR" b="0" i="0" u="none" baseline="0"/>
              <a:t>Mettez votre veste/gilet haute visibilité AVANT de quitter le véhicule et assurez-vous que les passagers font de même</a:t>
            </a:r>
          </a:p>
          <a:p>
            <a:pPr algn="l" rtl="0"/>
            <a:r>
              <a:rPr lang="fr-FR" b="0" i="0" u="none" baseline="0"/>
              <a:t>Quittez le véhicule en utilisant la porte la plus éloignée de la circulation et assurez-vous que les passagers font de même</a:t>
            </a:r>
          </a:p>
          <a:p>
            <a:pPr algn="l" rtl="0"/>
            <a:r>
              <a:rPr lang="fr-FR" b="0" i="0" u="none" baseline="0"/>
              <a:t>Tenez-vous loin du véhicule, loin de la chaussée et de votre véhicule, idéalement derrière une barrière</a:t>
            </a:r>
          </a:p>
          <a:p>
            <a:pPr algn="l" rtl="0"/>
            <a:r>
              <a:rPr lang="fr-FR" b="0" i="0" u="none" baseline="0"/>
              <a:t>Si la loi stipule que vous devez installer un triangle de présignalisation, faites-le maintenant en vous assurant de surveiller la circulation venant en sens inverse</a:t>
            </a:r>
          </a:p>
          <a:p>
            <a:pPr algn="l" rtl="0"/>
            <a:r>
              <a:rPr lang="fr-FR" b="0" i="0" u="none" baseline="0"/>
              <a:t>Appelez les services d'urgence/dépannage</a:t>
            </a:r>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245FC9-1ADC-414B-A383-AD0B4B5FD89E}"/>
              </a:ext>
            </a:extLst>
          </p:cNvPr>
          <p:cNvSpPr>
            <a:spLocks noGrp="1"/>
          </p:cNvSpPr>
          <p:nvPr>
            <p:ph type="title"/>
          </p:nvPr>
        </p:nvSpPr>
        <p:spPr/>
        <p:txBody>
          <a:bodyPr/>
          <a:lstStyle/>
          <a:p>
            <a:pPr algn="l" rtl="0"/>
            <a:r>
              <a:rPr lang="fr-FR" b="0" i="0" u="none" baseline="0"/>
              <a:t>Rester en sécurité après une panne ou une collision</a:t>
            </a:r>
          </a:p>
        </p:txBody>
      </p:sp>
      <p:sp>
        <p:nvSpPr>
          <p:cNvPr id="3" name="Content Placeholder 2">
            <a:extLst>
              <a:ext uri="{FF2B5EF4-FFF2-40B4-BE49-F238E27FC236}">
                <a16:creationId xmlns="" xmlns:a16="http://schemas.microsoft.com/office/drawing/2014/main" id="{647A1875-7CFD-4845-9CA0-8486D93F0CEF}"/>
              </a:ext>
            </a:extLst>
          </p:cNvPr>
          <p:cNvSpPr>
            <a:spLocks noGrp="1"/>
          </p:cNvSpPr>
          <p:nvPr>
            <p:ph idx="1"/>
          </p:nvPr>
        </p:nvSpPr>
        <p:spPr/>
        <p:txBody>
          <a:bodyPr>
            <a:normAutofit fontScale="85000" lnSpcReduction="20000"/>
          </a:bodyPr>
          <a:lstStyle/>
          <a:p>
            <a:pPr algn="l" rtl="0"/>
            <a:r>
              <a:rPr lang="fr-FR" b="0" i="0" u="none" baseline="0"/>
              <a:t>Ne vous tenez jamais près du véhicule en attendant et n'obscurcissez jamais les lumières</a:t>
            </a:r>
          </a:p>
          <a:p>
            <a:pPr algn="l" rtl="0"/>
            <a:r>
              <a:rPr lang="fr-FR" b="0" i="0" u="none" baseline="0"/>
              <a:t>Après une collision, veillez toujours à votre propre sécurité avant d'aider les autres</a:t>
            </a:r>
          </a:p>
          <a:p>
            <a:pPr algn="l" rtl="0"/>
            <a:r>
              <a:rPr lang="fr-FR" b="0" i="0" u="none" baseline="0"/>
              <a:t>Si vous ne parvenez pas à mettre votre véhicule en sécurité, sur une route à grande vitesse, restez dans le véhicule avec votre ceinture de sécurité bouclée (assurez-vous que tous les passagers font de même), avec vos feux de détresse et feux de croisement allumés et en pompant vos freins pour faire clignoter vos feux de freinage et appelez les services d'urgence</a:t>
            </a:r>
          </a:p>
          <a:p>
            <a:pPr algn="l" rtl="0"/>
            <a:r>
              <a:rPr lang="fr-FR" b="0" i="0" u="none" baseline="0"/>
              <a:t>Si vous vous sentez menacé, remontez dans votre véhicule, mettez votre ceinture de sécurité (et assurez-vous que les passagers en font de même) et verrouillez les portes – dès que la menace perçue a disparu, sortez à nouveau du véhicule</a:t>
            </a:r>
          </a:p>
          <a:p>
            <a:pPr algn="l" rtl="0"/>
            <a:r>
              <a:rPr lang="fr-FR" b="0" i="0" u="none" baseline="0"/>
              <a:t>Ne tentez jamais de réparations en bordure de route – faites appel à un service de dépannage / garage</a:t>
            </a:r>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Les ceintures de sécurité</a:t>
            </a: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 xmlns:a16="http://schemas.microsoft.com/office/drawing/2014/main" id="{392B34B3-A3F3-44B4-85E3-C604CD3747F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 xmlns:a16="http://schemas.microsoft.com/office/drawing/2014/main" id="{EDAF8482-5A92-45C8-BA35-6CBE5828FB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 xmlns:a16="http://schemas.microsoft.com/office/drawing/2014/main" id="{E9FB3227-2462-4208-8B45-1AAB400E9CE4}"/>
              </a:ext>
            </a:extLst>
          </p:cNvPr>
          <p:cNvSpPr>
            <a:spLocks noGrp="1"/>
          </p:cNvSpPr>
          <p:nvPr>
            <p:ph type="title"/>
          </p:nvPr>
        </p:nvSpPr>
        <p:spPr/>
        <p:txBody>
          <a:bodyPr/>
          <a:lstStyle/>
          <a:p>
            <a:pPr algn="l" rtl="0"/>
            <a:r>
              <a:rPr lang="fr-FR" b="0" i="0" u="none" baseline="0"/>
              <a:t>Les ceintures de sécurité</a:t>
            </a:r>
          </a:p>
        </p:txBody>
      </p:sp>
    </p:spTree>
    <p:extLst>
      <p:ext uri="{BB962C8B-B14F-4D97-AF65-F5344CB8AC3E}">
        <p14:creationId xmlns:p14="http://schemas.microsoft.com/office/powerpoint/2010/main" val="3121594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14B4929-47D6-4BAB-B489-3EF476C0D53F}"/>
              </a:ext>
            </a:extLst>
          </p:cNvPr>
          <p:cNvSpPr>
            <a:spLocks noGrp="1"/>
          </p:cNvSpPr>
          <p:nvPr>
            <p:ph type="title"/>
          </p:nvPr>
        </p:nvSpPr>
        <p:spPr/>
        <p:txBody>
          <a:bodyPr/>
          <a:lstStyle/>
          <a:p>
            <a:pPr algn="l" rtl="0"/>
            <a:r>
              <a:rPr lang="fr-FR" b="0" i="0" u="none" baseline="0"/>
              <a:t>Bouclez toujours votre ceinture…</a:t>
            </a:r>
          </a:p>
        </p:txBody>
      </p:sp>
      <p:pic>
        <p:nvPicPr>
          <p:cNvPr id="3" name="Online Media 2">
            <a:hlinkClick r:id="" action="ppaction://media"/>
            <a:extLst>
              <a:ext uri="{FF2B5EF4-FFF2-40B4-BE49-F238E27FC236}">
                <a16:creationId xmlns="" xmlns:a16="http://schemas.microsoft.com/office/drawing/2014/main" id="{D2340A72-B4F4-4300-A98E-6D1CE4B1EE7F}"/>
              </a:ext>
            </a:extLst>
          </p:cNvPr>
          <p:cNvPicPr>
            <a:picLocks noRot="1" noChangeAspect="1"/>
          </p:cNvPicPr>
          <p:nvPr>
            <a:videoFile r:link="rId1"/>
          </p:nvPr>
        </p:nvPicPr>
        <p:blipFill>
          <a:blip r:embed="rId4" cstate="print"/>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C8E671-0EAD-48F9-AB59-6655C40B879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l" rtl="0"/>
            <a:r>
              <a:rPr lang="fr-FR" sz="6000" b="0" i="0" u="none" kern="1200" baseline="0">
                <a:solidFill>
                  <a:schemeClr val="tx1"/>
                </a:solidFill>
                <a:latin typeface="+mj-lt"/>
                <a:ea typeface="+mj-ea"/>
                <a:cs typeface="+mj-cs"/>
              </a:rPr>
              <a:t>Les casques</a:t>
            </a:r>
          </a:p>
        </p:txBody>
      </p:sp>
      <p:sp>
        <p:nvSpPr>
          <p:cNvPr id="14" name="Freeform: Shape 13">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 xmlns:a16="http://schemas.microsoft.com/office/drawing/2014/main" id="{63EDB258-7E79-47CE-8438-8B75459918F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 xmlns:a16="http://schemas.microsoft.com/office/drawing/2014/main" id="{76DDFD59-042E-4995-9EF3-21F0A6E807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 xmlns:a16="http://schemas.microsoft.com/office/drawing/2014/main" id="{DAB266E9-977E-4F63-B6A6-690CB8869FD5}"/>
              </a:ext>
            </a:extLst>
          </p:cNvPr>
          <p:cNvSpPr>
            <a:spLocks noGrp="1"/>
          </p:cNvSpPr>
          <p:nvPr>
            <p:ph type="title"/>
          </p:nvPr>
        </p:nvSpPr>
        <p:spPr/>
        <p:txBody>
          <a:bodyPr/>
          <a:lstStyle/>
          <a:p>
            <a:pPr algn="l" rtl="0"/>
            <a:r>
              <a:rPr lang="fr-FR" b="0" i="0" u="none" baseline="0"/>
              <a:t>Les casques</a:t>
            </a:r>
          </a:p>
        </p:txBody>
      </p:sp>
    </p:spTree>
    <p:extLst>
      <p:ext uri="{BB962C8B-B14F-4D97-AF65-F5344CB8AC3E}">
        <p14:creationId xmlns:p14="http://schemas.microsoft.com/office/powerpoint/2010/main" val="1795686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3953</Words>
  <Application>Microsoft Office PowerPoint</Application>
  <PresentationFormat>Widescreen</PresentationFormat>
  <Paragraphs>358</Paragraphs>
  <Slides>43</Slides>
  <Notes>42</Notes>
  <HiddenSlides>1</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Modèle de présentation DISCUSSIONS SUR LA BOÎTE À OUTILS DU CONDUCTEUR</vt:lpstr>
      <vt:lpstr>Discussions sur la Boîte à Outils du Conducteur</vt:lpstr>
      <vt:lpstr>Modules</vt:lpstr>
      <vt:lpstr>L'ampleur du problème</vt:lpstr>
      <vt:lpstr>PowerPoint Presentation</vt:lpstr>
      <vt:lpstr>PowerPoint Presentation</vt:lpstr>
      <vt:lpstr>La carte thermique des accidents de la route</vt:lpstr>
      <vt:lpstr>L'excès de vitesse</vt:lpstr>
      <vt:lpstr>La vitesse</vt:lpstr>
      <vt:lpstr>L'excès de vitesse dans les zones urbaines</vt:lpstr>
      <vt:lpstr>L'excès de vitesse sur des routes plus rapides</vt:lpstr>
      <vt:lpstr>Conduire à une vitesse appropriée</vt:lpstr>
      <vt:lpstr>Gérer la vitesse</vt:lpstr>
      <vt:lpstr>La conduite avec facultés affaiblies</vt:lpstr>
      <vt:lpstr>Les déficiences</vt:lpstr>
      <vt:lpstr>Quelques faits sur l'alcool au volant</vt:lpstr>
      <vt:lpstr>Quand serai-je sans alcool et en état de conduire ?</vt:lpstr>
      <vt:lpstr>La conduite sous l'influence des drogues</vt:lpstr>
      <vt:lpstr>Quelles sont les conséquences ?</vt:lpstr>
      <vt:lpstr>La distraction au volant</vt:lpstr>
      <vt:lpstr>Les distractions</vt:lpstr>
      <vt:lpstr>Quelles sont certaines des distractions ?</vt:lpstr>
      <vt:lpstr>Utiliser un téléphone lors de la conduite</vt:lpstr>
      <vt:lpstr>Conduire en cas de fatigue ou d'épuisement.</vt:lpstr>
      <vt:lpstr>Conduite en cas de fatigue</vt:lpstr>
      <vt:lpstr>La fatigue</vt:lpstr>
      <vt:lpstr>Comment gérer la fatigue</vt:lpstr>
      <vt:lpstr>Conduire dans des conditions météorologiques défavorables</vt:lpstr>
      <vt:lpstr>Choses à prendre en considération</vt:lpstr>
      <vt:lpstr>Conduite sous de fortes pluies</vt:lpstr>
      <vt:lpstr>La conduite sur neige et glace</vt:lpstr>
      <vt:lpstr>La conduite dans le brouillard</vt:lpstr>
      <vt:lpstr>Les bonnes distances de sécurité entre les véhicules</vt:lpstr>
      <vt:lpstr>Les collisions arrière</vt:lpstr>
      <vt:lpstr>Éviter les collisions arrière</vt:lpstr>
      <vt:lpstr>Quoi faire après une panne ou une collision</vt:lpstr>
      <vt:lpstr>Rester en sécurité après une panne ou une collision</vt:lpstr>
      <vt:lpstr>Rester en sécurité après une panne ou une collision</vt:lpstr>
      <vt:lpstr>Les ceintures de sécurité</vt:lpstr>
      <vt:lpstr>Les ceintures de sécurité</vt:lpstr>
      <vt:lpstr>Bouclez toujours votre ceinture…</vt:lpstr>
      <vt:lpstr>Les casques</vt:lpstr>
      <vt:lpstr>Les casques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Elena</cp:lastModifiedBy>
  <cp:revision>7</cp:revision>
  <dcterms:created xsi:type="dcterms:W3CDTF">2019-10-24T14:11:17Z</dcterms:created>
  <dcterms:modified xsi:type="dcterms:W3CDTF">2020-05-31T16:00:02Z</dcterms:modified>
</cp:coreProperties>
</file>