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7.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3.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92" r:id="rId2"/>
    <p:sldId id="293" r:id="rId3"/>
    <p:sldId id="294" r:id="rId4"/>
    <p:sldId id="258" r:id="rId5"/>
    <p:sldId id="284" r:id="rId6"/>
    <p:sldId id="282" r:id="rId7"/>
    <p:sldId id="276" r:id="rId8"/>
    <p:sldId id="295" r:id="rId9"/>
    <p:sldId id="277" r:id="rId10"/>
    <p:sldId id="304" r:id="rId11"/>
    <p:sldId id="305" r:id="rId12"/>
    <p:sldId id="303" r:id="rId13"/>
    <p:sldId id="306" r:id="rId14"/>
    <p:sldId id="296" r:id="rId15"/>
    <p:sldId id="278" r:id="rId16"/>
    <p:sldId id="308" r:id="rId17"/>
    <p:sldId id="310" r:id="rId18"/>
    <p:sldId id="312" r:id="rId19"/>
    <p:sldId id="307" r:id="rId20"/>
    <p:sldId id="297" r:id="rId21"/>
    <p:sldId id="286" r:id="rId22"/>
    <p:sldId id="313" r:id="rId23"/>
    <p:sldId id="314" r:id="rId24"/>
    <p:sldId id="298" r:id="rId25"/>
    <p:sldId id="315" r:id="rId26"/>
    <p:sldId id="285" r:id="rId27"/>
    <p:sldId id="316" r:id="rId28"/>
    <p:sldId id="301" r:id="rId29"/>
    <p:sldId id="317" r:id="rId30"/>
    <p:sldId id="318" r:id="rId31"/>
    <p:sldId id="319" r:id="rId32"/>
    <p:sldId id="320" r:id="rId33"/>
    <p:sldId id="302" r:id="rId34"/>
    <p:sldId id="322" r:id="rId35"/>
    <p:sldId id="323" r:id="rId36"/>
    <p:sldId id="321" r:id="rId37"/>
    <p:sldId id="324" r:id="rId38"/>
    <p:sldId id="325" r:id="rId39"/>
    <p:sldId id="299" r:id="rId40"/>
    <p:sldId id="280" r:id="rId41"/>
    <p:sldId id="326" r:id="rId42"/>
    <p:sldId id="300" r:id="rId43"/>
    <p:sldId id="28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ABECA8-02B4-4F5A-BB93-930DEB29AB46}" v="132" dt="2019-10-25T13:39:32.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66"/>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y Price" userId="98c5255222843368" providerId="LiveId" clId="{E29CD78A-66C4-4D19-AB7E-DBF9BA8A5F2C}"/>
    <pc:docChg chg="undo custSel mod addSld delSld modSld sldOrd">
      <pc:chgData name="Andy Price" userId="98c5255222843368" providerId="LiveId" clId="{E29CD78A-66C4-4D19-AB7E-DBF9BA8A5F2C}" dt="2019-10-25T13:40:15.458" v="22165" actId="2696"/>
      <pc:docMkLst>
        <pc:docMk/>
      </pc:docMkLst>
      <pc:sldChg chg="delSp del">
        <pc:chgData name="Andy Price" userId="98c5255222843368" providerId="LiveId" clId="{E29CD78A-66C4-4D19-AB7E-DBF9BA8A5F2C}" dt="2019-10-24T13:31:49.643" v="22" actId="2696"/>
        <pc:sldMkLst>
          <pc:docMk/>
          <pc:sldMk cId="3021629342" sldId="256"/>
        </pc:sldMkLst>
        <pc:picChg chg="del">
          <ac:chgData name="Andy Price" userId="98c5255222843368" providerId="LiveId" clId="{E29CD78A-66C4-4D19-AB7E-DBF9BA8A5F2C}" dt="2019-10-24T13:31:39.947" v="21" actId="478"/>
          <ac:picMkLst>
            <pc:docMk/>
            <pc:sldMk cId="3021629342" sldId="256"/>
            <ac:picMk id="7" creationId="{F89B7382-8A2C-4208-AD1F-DE274809421F}"/>
          </ac:picMkLst>
        </pc:picChg>
      </pc:sldChg>
      <pc:sldChg chg="del">
        <pc:chgData name="Andy Price" userId="98c5255222843368" providerId="LiveId" clId="{E29CD78A-66C4-4D19-AB7E-DBF9BA8A5F2C}" dt="2019-10-24T13:30:56.938" v="20" actId="2696"/>
        <pc:sldMkLst>
          <pc:docMk/>
          <pc:sldMk cId="365907731" sldId="257"/>
        </pc:sldMkLst>
      </pc:sldChg>
      <pc:sldChg chg="del">
        <pc:chgData name="Andy Price" userId="98c5255222843368" providerId="LiveId" clId="{E29CD78A-66C4-4D19-AB7E-DBF9BA8A5F2C}" dt="2019-10-24T13:30:32.342" v="1" actId="2696"/>
        <pc:sldMkLst>
          <pc:docMk/>
          <pc:sldMk cId="2150451935" sldId="259"/>
        </pc:sldMkLst>
      </pc:sldChg>
      <pc:sldChg chg="del">
        <pc:chgData name="Andy Price" userId="98c5255222843368" providerId="LiveId" clId="{E29CD78A-66C4-4D19-AB7E-DBF9BA8A5F2C}" dt="2019-10-24T13:30:32.349" v="2" actId="2696"/>
        <pc:sldMkLst>
          <pc:docMk/>
          <pc:sldMk cId="2550818763" sldId="260"/>
        </pc:sldMkLst>
      </pc:sldChg>
      <pc:sldChg chg="del">
        <pc:chgData name="Andy Price" userId="98c5255222843368" providerId="LiveId" clId="{E29CD78A-66C4-4D19-AB7E-DBF9BA8A5F2C}" dt="2019-10-24T13:30:32.358" v="3" actId="2696"/>
        <pc:sldMkLst>
          <pc:docMk/>
          <pc:sldMk cId="1368647522" sldId="261"/>
        </pc:sldMkLst>
      </pc:sldChg>
      <pc:sldChg chg="del">
        <pc:chgData name="Andy Price" userId="98c5255222843368" providerId="LiveId" clId="{E29CD78A-66C4-4D19-AB7E-DBF9BA8A5F2C}" dt="2019-10-24T13:30:32.374" v="4" actId="2696"/>
        <pc:sldMkLst>
          <pc:docMk/>
          <pc:sldMk cId="2984642949" sldId="262"/>
        </pc:sldMkLst>
      </pc:sldChg>
      <pc:sldChg chg="del">
        <pc:chgData name="Andy Price" userId="98c5255222843368" providerId="LiveId" clId="{E29CD78A-66C4-4D19-AB7E-DBF9BA8A5F2C}" dt="2019-10-24T13:30:32.391" v="5" actId="2696"/>
        <pc:sldMkLst>
          <pc:docMk/>
          <pc:sldMk cId="2913653321" sldId="263"/>
        </pc:sldMkLst>
      </pc:sldChg>
      <pc:sldChg chg="del">
        <pc:chgData name="Andy Price" userId="98c5255222843368" providerId="LiveId" clId="{E29CD78A-66C4-4D19-AB7E-DBF9BA8A5F2C}" dt="2019-10-24T13:30:32.408" v="6" actId="2696"/>
        <pc:sldMkLst>
          <pc:docMk/>
          <pc:sldMk cId="3475067339" sldId="264"/>
        </pc:sldMkLst>
      </pc:sldChg>
      <pc:sldChg chg="del">
        <pc:chgData name="Andy Price" userId="98c5255222843368" providerId="LiveId" clId="{E29CD78A-66C4-4D19-AB7E-DBF9BA8A5F2C}" dt="2019-10-24T13:30:32.408" v="7" actId="2696"/>
        <pc:sldMkLst>
          <pc:docMk/>
          <pc:sldMk cId="3011884060" sldId="265"/>
        </pc:sldMkLst>
      </pc:sldChg>
      <pc:sldChg chg="del">
        <pc:chgData name="Andy Price" userId="98c5255222843368" providerId="LiveId" clId="{E29CD78A-66C4-4D19-AB7E-DBF9BA8A5F2C}" dt="2019-10-24T13:30:45.141" v="10" actId="2696"/>
        <pc:sldMkLst>
          <pc:docMk/>
          <pc:sldMk cId="3108503898" sldId="266"/>
        </pc:sldMkLst>
      </pc:sldChg>
      <pc:sldChg chg="del">
        <pc:chgData name="Andy Price" userId="98c5255222843368" providerId="LiveId" clId="{E29CD78A-66C4-4D19-AB7E-DBF9BA8A5F2C}" dt="2019-10-24T13:30:45.158" v="11" actId="2696"/>
        <pc:sldMkLst>
          <pc:docMk/>
          <pc:sldMk cId="2740309319" sldId="267"/>
        </pc:sldMkLst>
      </pc:sldChg>
      <pc:sldChg chg="del">
        <pc:chgData name="Andy Price" userId="98c5255222843368" providerId="LiveId" clId="{E29CD78A-66C4-4D19-AB7E-DBF9BA8A5F2C}" dt="2019-10-24T13:30:45.112" v="8" actId="2696"/>
        <pc:sldMkLst>
          <pc:docMk/>
          <pc:sldMk cId="931306317" sldId="268"/>
        </pc:sldMkLst>
      </pc:sldChg>
      <pc:sldChg chg="del">
        <pc:chgData name="Andy Price" userId="98c5255222843368" providerId="LiveId" clId="{E29CD78A-66C4-4D19-AB7E-DBF9BA8A5F2C}" dt="2019-10-24T13:30:45.128" v="9" actId="2696"/>
        <pc:sldMkLst>
          <pc:docMk/>
          <pc:sldMk cId="3416213398" sldId="269"/>
        </pc:sldMkLst>
      </pc:sldChg>
      <pc:sldChg chg="del">
        <pc:chgData name="Andy Price" userId="98c5255222843368" providerId="LiveId" clId="{E29CD78A-66C4-4D19-AB7E-DBF9BA8A5F2C}" dt="2019-10-24T13:30:45.224" v="16" actId="2696"/>
        <pc:sldMkLst>
          <pc:docMk/>
          <pc:sldMk cId="1477268962" sldId="270"/>
        </pc:sldMkLst>
      </pc:sldChg>
      <pc:sldChg chg="del">
        <pc:chgData name="Andy Price" userId="98c5255222843368" providerId="LiveId" clId="{E29CD78A-66C4-4D19-AB7E-DBF9BA8A5F2C}" dt="2019-10-24T13:30:45.224" v="17" actId="2696"/>
        <pc:sldMkLst>
          <pc:docMk/>
          <pc:sldMk cId="980890393" sldId="271"/>
        </pc:sldMkLst>
      </pc:sldChg>
      <pc:sldChg chg="del">
        <pc:chgData name="Andy Price" userId="98c5255222843368" providerId="LiveId" clId="{E29CD78A-66C4-4D19-AB7E-DBF9BA8A5F2C}" dt="2019-10-24T13:30:45.241" v="18" actId="2696"/>
        <pc:sldMkLst>
          <pc:docMk/>
          <pc:sldMk cId="3062231135" sldId="272"/>
        </pc:sldMkLst>
      </pc:sldChg>
      <pc:sldChg chg="del">
        <pc:chgData name="Andy Price" userId="98c5255222843368" providerId="LiveId" clId="{E29CD78A-66C4-4D19-AB7E-DBF9BA8A5F2C}" dt="2019-10-24T13:30:45.241" v="19" actId="2696"/>
        <pc:sldMkLst>
          <pc:docMk/>
          <pc:sldMk cId="2141889547" sldId="273"/>
        </pc:sldMkLst>
      </pc:sldChg>
      <pc:sldChg chg="del">
        <pc:chgData name="Andy Price" userId="98c5255222843368" providerId="LiveId" clId="{E29CD78A-66C4-4D19-AB7E-DBF9BA8A5F2C}" dt="2019-10-24T14:20:00.171" v="924" actId="2696"/>
        <pc:sldMkLst>
          <pc:docMk/>
          <pc:sldMk cId="2862969866" sldId="274"/>
        </pc:sldMkLst>
      </pc:sldChg>
      <pc:sldChg chg="modSp del">
        <pc:chgData name="Andy Price" userId="98c5255222843368" providerId="LiveId" clId="{E29CD78A-66C4-4D19-AB7E-DBF9BA8A5F2C}" dt="2019-10-24T14:20:00.186" v="925" actId="2696"/>
        <pc:sldMkLst>
          <pc:docMk/>
          <pc:sldMk cId="2456455927" sldId="275"/>
        </pc:sldMkLst>
        <pc:spChg chg="mod">
          <ac:chgData name="Andy Price" userId="98c5255222843368" providerId="LiveId" clId="{E29CD78A-66C4-4D19-AB7E-DBF9BA8A5F2C}" dt="2019-10-24T13:54:16.624" v="602" actId="6549"/>
          <ac:spMkLst>
            <pc:docMk/>
            <pc:sldMk cId="2456455927" sldId="275"/>
            <ac:spMk id="5" creationId="{F5538D83-C124-43B0-8358-C3D67186619E}"/>
          </ac:spMkLst>
        </pc:spChg>
      </pc:sldChg>
      <pc:sldChg chg="modNotes">
        <pc:chgData name="Andy Price" userId="98c5255222843368" providerId="LiveId" clId="{E29CD78A-66C4-4D19-AB7E-DBF9BA8A5F2C}" dt="2019-10-24T14:19:35.874" v="923" actId="20577"/>
        <pc:sldMkLst>
          <pc:docMk/>
          <pc:sldMk cId="2533110233" sldId="276"/>
        </pc:sldMkLst>
      </pc:sldChg>
      <pc:sldChg chg="modNotes">
        <pc:chgData name="Andy Price" userId="98c5255222843368" providerId="LiveId" clId="{E29CD78A-66C4-4D19-AB7E-DBF9BA8A5F2C}" dt="2019-10-24T14:56:08.797" v="4108" actId="20577"/>
        <pc:sldMkLst>
          <pc:docMk/>
          <pc:sldMk cId="3445508032" sldId="277"/>
        </pc:sldMkLst>
      </pc:sldChg>
      <pc:sldChg chg="modNotes">
        <pc:chgData name="Andy Price" userId="98c5255222843368" providerId="LiveId" clId="{E29CD78A-66C4-4D19-AB7E-DBF9BA8A5F2C}" dt="2019-10-24T15:05:31.520" v="4279" actId="20577"/>
        <pc:sldMkLst>
          <pc:docMk/>
          <pc:sldMk cId="3561278974" sldId="278"/>
        </pc:sldMkLst>
      </pc:sldChg>
      <pc:sldChg chg="modNotes">
        <pc:chgData name="Andy Price" userId="98c5255222843368" providerId="LiveId" clId="{E29CD78A-66C4-4D19-AB7E-DBF9BA8A5F2C}" dt="2019-10-25T13:25:30.296" v="21587" actId="20577"/>
        <pc:sldMkLst>
          <pc:docMk/>
          <pc:sldMk cId="3121594727" sldId="280"/>
        </pc:sldMkLst>
      </pc:sldChg>
      <pc:sldChg chg="modNotes">
        <pc:chgData name="Andy Price" userId="98c5255222843368" providerId="LiveId" clId="{E29CD78A-66C4-4D19-AB7E-DBF9BA8A5F2C}" dt="2019-10-25T13:34:08.216" v="22130" actId="20577"/>
        <pc:sldMkLst>
          <pc:docMk/>
          <pc:sldMk cId="1795686756" sldId="281"/>
        </pc:sldMkLst>
      </pc:sldChg>
      <pc:sldChg chg="modNotes">
        <pc:chgData name="Andy Price" userId="98c5255222843368" providerId="LiveId" clId="{E29CD78A-66C4-4D19-AB7E-DBF9BA8A5F2C}" dt="2019-10-24T13:36:26.658" v="364" actId="20577"/>
        <pc:sldMkLst>
          <pc:docMk/>
          <pc:sldMk cId="538326038" sldId="282"/>
        </pc:sldMkLst>
      </pc:sldChg>
      <pc:sldChg chg="modAnim">
        <pc:chgData name="Andy Price" userId="98c5255222843368" providerId="LiveId" clId="{E29CD78A-66C4-4D19-AB7E-DBF9BA8A5F2C}" dt="2019-10-25T13:39:32.466" v="22164"/>
        <pc:sldMkLst>
          <pc:docMk/>
          <pc:sldMk cId="52333725" sldId="284"/>
        </pc:sldMkLst>
      </pc:sldChg>
      <pc:sldChg chg="ord modNotes">
        <pc:chgData name="Andy Price" userId="98c5255222843368" providerId="LiveId" clId="{E29CD78A-66C4-4D19-AB7E-DBF9BA8A5F2C}" dt="2019-10-25T08:54:30.210" v="8774" actId="20577"/>
        <pc:sldMkLst>
          <pc:docMk/>
          <pc:sldMk cId="78667330" sldId="285"/>
        </pc:sldMkLst>
      </pc:sldChg>
      <pc:sldChg chg="del">
        <pc:chgData name="Andy Price" userId="98c5255222843368" providerId="LiveId" clId="{E29CD78A-66C4-4D19-AB7E-DBF9BA8A5F2C}" dt="2019-10-24T13:30:45.174" v="12" actId="2696"/>
        <pc:sldMkLst>
          <pc:docMk/>
          <pc:sldMk cId="1410152666" sldId="287"/>
        </pc:sldMkLst>
      </pc:sldChg>
      <pc:sldChg chg="del">
        <pc:chgData name="Andy Price" userId="98c5255222843368" providerId="LiveId" clId="{E29CD78A-66C4-4D19-AB7E-DBF9BA8A5F2C}" dt="2019-10-24T13:30:45.174" v="13" actId="2696"/>
        <pc:sldMkLst>
          <pc:docMk/>
          <pc:sldMk cId="2390827976" sldId="288"/>
        </pc:sldMkLst>
      </pc:sldChg>
      <pc:sldChg chg="del">
        <pc:chgData name="Andy Price" userId="98c5255222843368" providerId="LiveId" clId="{E29CD78A-66C4-4D19-AB7E-DBF9BA8A5F2C}" dt="2019-10-24T13:30:45.191" v="14" actId="2696"/>
        <pc:sldMkLst>
          <pc:docMk/>
          <pc:sldMk cId="2768522230" sldId="289"/>
        </pc:sldMkLst>
      </pc:sldChg>
      <pc:sldChg chg="del">
        <pc:chgData name="Andy Price" userId="98c5255222843368" providerId="LiveId" clId="{E29CD78A-66C4-4D19-AB7E-DBF9BA8A5F2C}" dt="2019-10-24T13:30:45.207" v="15" actId="2696"/>
        <pc:sldMkLst>
          <pc:docMk/>
          <pc:sldMk cId="4155855680" sldId="290"/>
        </pc:sldMkLst>
      </pc:sldChg>
      <pc:sldChg chg="del">
        <pc:chgData name="Andy Price" userId="98c5255222843368" providerId="LiveId" clId="{E29CD78A-66C4-4D19-AB7E-DBF9BA8A5F2C}" dt="2019-10-24T15:21:16.885" v="6235" actId="2696"/>
        <pc:sldMkLst>
          <pc:docMk/>
          <pc:sldMk cId="2353886637" sldId="291"/>
        </pc:sldMkLst>
      </pc:sldChg>
      <pc:sldChg chg="modSp del">
        <pc:chgData name="Andy Price" userId="98c5255222843368" providerId="LiveId" clId="{E29CD78A-66C4-4D19-AB7E-DBF9BA8A5F2C}" dt="2019-10-25T13:36:57.342" v="22160" actId="2696"/>
        <pc:sldMkLst>
          <pc:docMk/>
          <pc:sldMk cId="3095412972" sldId="292"/>
        </pc:sldMkLst>
        <pc:spChg chg="mod">
          <ac:chgData name="Andy Price" userId="98c5255222843368" providerId="LiveId" clId="{E29CD78A-66C4-4D19-AB7E-DBF9BA8A5F2C}" dt="2019-10-24T13:30:11.291" v="0"/>
          <ac:spMkLst>
            <pc:docMk/>
            <pc:sldMk cId="3095412972" sldId="292"/>
            <ac:spMk id="2" creationId="{BDCA8575-D42A-4319-9568-FDF09552B892}"/>
          </ac:spMkLst>
        </pc:spChg>
      </pc:sldChg>
      <pc:sldChg chg="addSp delSp modSp add mod ord setBg setClrOvrMap">
        <pc:chgData name="Andy Price" userId="98c5255222843368" providerId="LiveId" clId="{E29CD78A-66C4-4D19-AB7E-DBF9BA8A5F2C}" dt="2019-10-24T13:32:42.141" v="49" actId="26606"/>
        <pc:sldMkLst>
          <pc:docMk/>
          <pc:sldMk cId="1898857870" sldId="293"/>
        </pc:sldMkLst>
        <pc:spChg chg="mod ord">
          <ac:chgData name="Andy Price" userId="98c5255222843368" providerId="LiveId" clId="{E29CD78A-66C4-4D19-AB7E-DBF9BA8A5F2C}" dt="2019-10-24T13:32:42.141" v="49" actId="26606"/>
          <ac:spMkLst>
            <pc:docMk/>
            <pc:sldMk cId="1898857870" sldId="293"/>
            <ac:spMk id="2" creationId="{E2C3FB12-5F42-4430-A181-9BCA6C077596}"/>
          </ac:spMkLst>
        </pc:spChg>
        <pc:spChg chg="del">
          <ac:chgData name="Andy Price" userId="98c5255222843368" providerId="LiveId" clId="{E29CD78A-66C4-4D19-AB7E-DBF9BA8A5F2C}" dt="2019-10-24T13:32:16.274" v="45" actId="478"/>
          <ac:spMkLst>
            <pc:docMk/>
            <pc:sldMk cId="1898857870" sldId="293"/>
            <ac:spMk id="3" creationId="{342729F5-6883-4D3F-9FAB-27B05C4D5D78}"/>
          </ac:spMkLst>
        </pc:spChg>
        <pc:spChg chg="add">
          <ac:chgData name="Andy Price" userId="98c5255222843368" providerId="LiveId" clId="{E29CD78A-66C4-4D19-AB7E-DBF9BA8A5F2C}" dt="2019-10-24T13:32:42.141" v="49" actId="26606"/>
          <ac:spMkLst>
            <pc:docMk/>
            <pc:sldMk cId="1898857870" sldId="293"/>
            <ac:spMk id="10" creationId="{E20EB187-900F-4AF5-813B-101456D9FD39}"/>
          </ac:spMkLst>
        </pc:spChg>
        <pc:picChg chg="add mod">
          <ac:chgData name="Andy Price" userId="98c5255222843368" providerId="LiveId" clId="{E29CD78A-66C4-4D19-AB7E-DBF9BA8A5F2C}" dt="2019-10-24T13:32:42.141" v="49" actId="26606"/>
          <ac:picMkLst>
            <pc:docMk/>
            <pc:sldMk cId="1898857870" sldId="293"/>
            <ac:picMk id="5" creationId="{ADDA2F92-DD61-4F1C-A062-591E5563433E}"/>
          </ac:picMkLst>
        </pc:picChg>
        <pc:cxnChg chg="add">
          <ac:chgData name="Andy Price" userId="98c5255222843368" providerId="LiveId" clId="{E29CD78A-66C4-4D19-AB7E-DBF9BA8A5F2C}" dt="2019-10-24T13:32:42.141" v="49" actId="26606"/>
          <ac:cxnSpMkLst>
            <pc:docMk/>
            <pc:sldMk cId="1898857870" sldId="293"/>
            <ac:cxnSpMk id="12" creationId="{624D17C8-E9C2-48A4-AA36-D7048A6CCC41}"/>
          </ac:cxnSpMkLst>
        </pc:cxnChg>
      </pc:sldChg>
      <pc:sldChg chg="addSp modSp add modNotes">
        <pc:chgData name="Andy Price" userId="98c5255222843368" providerId="LiveId" clId="{E29CD78A-66C4-4D19-AB7E-DBF9BA8A5F2C}" dt="2019-10-25T10:02:56.504" v="15417" actId="20577"/>
        <pc:sldMkLst>
          <pc:docMk/>
          <pc:sldMk cId="513059944" sldId="294"/>
        </pc:sldMkLst>
        <pc:spChg chg="add mod">
          <ac:chgData name="Andy Price" userId="98c5255222843368" providerId="LiveId" clId="{E29CD78A-66C4-4D19-AB7E-DBF9BA8A5F2C}" dt="2019-10-24T13:43:26.758" v="373" actId="20577"/>
          <ac:spMkLst>
            <pc:docMk/>
            <pc:sldMk cId="513059944" sldId="294"/>
            <ac:spMk id="2" creationId="{73D70279-ACA9-4693-8558-6076977DE965}"/>
          </ac:spMkLst>
        </pc:spChg>
        <pc:spChg chg="add mod">
          <ac:chgData name="Andy Price" userId="98c5255222843368" providerId="LiveId" clId="{E29CD78A-66C4-4D19-AB7E-DBF9BA8A5F2C}" dt="2019-10-25T10:02:56.504" v="15417" actId="20577"/>
          <ac:spMkLst>
            <pc:docMk/>
            <pc:sldMk cId="513059944" sldId="294"/>
            <ac:spMk id="3" creationId="{8D4D365C-3310-4A81-B6B7-1EDC82799A30}"/>
          </ac:spMkLst>
        </pc:spChg>
      </pc:sldChg>
      <pc:sldChg chg="addSp delSp modSp add mod setBg setClrOvrMap modNotes">
        <pc:chgData name="Andy Price" userId="98c5255222843368" providerId="LiveId" clId="{E29CD78A-66C4-4D19-AB7E-DBF9BA8A5F2C}" dt="2019-10-24T14:21:44.190" v="1158" actId="20577"/>
        <pc:sldMkLst>
          <pc:docMk/>
          <pc:sldMk cId="3535118313" sldId="295"/>
        </pc:sldMkLst>
        <pc:spChg chg="mod">
          <ac:chgData name="Andy Price" userId="98c5255222843368" providerId="LiveId" clId="{E29CD78A-66C4-4D19-AB7E-DBF9BA8A5F2C}" dt="2019-10-24T13:46:43.795" v="510" actId="20577"/>
          <ac:spMkLst>
            <pc:docMk/>
            <pc:sldMk cId="3535118313" sldId="295"/>
            <ac:spMk id="2" creationId="{891D2996-5272-427A-87CA-49DECC56F812}"/>
          </ac:spMkLst>
        </pc:spChg>
        <pc:spChg chg="del">
          <ac:chgData name="Andy Price" userId="98c5255222843368" providerId="LiveId" clId="{E29CD78A-66C4-4D19-AB7E-DBF9BA8A5F2C}" dt="2019-10-24T13:45:07.307" v="480" actId="478"/>
          <ac:spMkLst>
            <pc:docMk/>
            <pc:sldMk cId="3535118313" sldId="295"/>
            <ac:spMk id="3" creationId="{10DF19DC-9A0A-46ED-AD33-DF481C956461}"/>
          </ac:spMkLst>
        </pc:spChg>
        <pc:spChg chg="add">
          <ac:chgData name="Andy Price" userId="98c5255222843368" providerId="LiveId" clId="{E29CD78A-66C4-4D19-AB7E-DBF9BA8A5F2C}" dt="2019-10-24T13:46:13.657" v="484" actId="26606"/>
          <ac:spMkLst>
            <pc:docMk/>
            <pc:sldMk cId="3535118313" sldId="295"/>
            <ac:spMk id="10" creationId="{1DB7C82F-AB7E-4F0C-B829-FA1B9C415180}"/>
          </ac:spMkLst>
        </pc:spChg>
        <pc:picChg chg="add mod">
          <ac:chgData name="Andy Price" userId="98c5255222843368" providerId="LiveId" clId="{E29CD78A-66C4-4D19-AB7E-DBF9BA8A5F2C}" dt="2019-10-24T13:46:13.657" v="484" actId="26606"/>
          <ac:picMkLst>
            <pc:docMk/>
            <pc:sldMk cId="3535118313" sldId="295"/>
            <ac:picMk id="5" creationId="{87434FC0-D2BC-4751-A07C-F6655687A183}"/>
          </ac:picMkLst>
        </pc:picChg>
      </pc:sldChg>
      <pc:sldChg chg="addSp delSp modSp add mod setBg setClrOvrMap">
        <pc:chgData name="Andy Price" userId="98c5255222843368" providerId="LiveId" clId="{E29CD78A-66C4-4D19-AB7E-DBF9BA8A5F2C}" dt="2019-10-24T13:50:33.291" v="526" actId="26606"/>
        <pc:sldMkLst>
          <pc:docMk/>
          <pc:sldMk cId="1703799991" sldId="296"/>
        </pc:sldMkLst>
        <pc:spChg chg="mod">
          <ac:chgData name="Andy Price" userId="98c5255222843368" providerId="LiveId" clId="{E29CD78A-66C4-4D19-AB7E-DBF9BA8A5F2C}" dt="2019-10-24T13:50:33.291" v="526" actId="26606"/>
          <ac:spMkLst>
            <pc:docMk/>
            <pc:sldMk cId="1703799991" sldId="296"/>
            <ac:spMk id="2" creationId="{A64FEFAE-65E9-4076-B0C3-65CF14E57F28}"/>
          </ac:spMkLst>
        </pc:spChg>
        <pc:spChg chg="del">
          <ac:chgData name="Andy Price" userId="98c5255222843368" providerId="LiveId" clId="{E29CD78A-66C4-4D19-AB7E-DBF9BA8A5F2C}" dt="2019-10-24T13:46:52.374" v="511" actId="478"/>
          <ac:spMkLst>
            <pc:docMk/>
            <pc:sldMk cId="1703799991" sldId="296"/>
            <ac:spMk id="3" creationId="{C9AB15BA-284F-4B69-9B25-1E2070D3A0A5}"/>
          </ac:spMkLst>
        </pc:spChg>
        <pc:spChg chg="add">
          <ac:chgData name="Andy Price" userId="98c5255222843368" providerId="LiveId" clId="{E29CD78A-66C4-4D19-AB7E-DBF9BA8A5F2C}" dt="2019-10-24T13:50:33.291" v="526" actId="26606"/>
          <ac:spMkLst>
            <pc:docMk/>
            <pc:sldMk cId="1703799991" sldId="296"/>
            <ac:spMk id="17" creationId="{823AC064-BC96-4F32-8AE1-B2FD38754823}"/>
          </ac:spMkLst>
        </pc:spChg>
        <pc:picChg chg="add mod">
          <ac:chgData name="Andy Price" userId="98c5255222843368" providerId="LiveId" clId="{E29CD78A-66C4-4D19-AB7E-DBF9BA8A5F2C}" dt="2019-10-24T13:50:33.291" v="526" actId="26606"/>
          <ac:picMkLst>
            <pc:docMk/>
            <pc:sldMk cId="1703799991" sldId="296"/>
            <ac:picMk id="5" creationId="{03AAB04C-7BF8-445D-98D3-D848D8D44D94}"/>
          </ac:picMkLst>
        </pc:picChg>
        <pc:picChg chg="add mod">
          <ac:chgData name="Andy Price" userId="98c5255222843368" providerId="LiveId" clId="{E29CD78A-66C4-4D19-AB7E-DBF9BA8A5F2C}" dt="2019-10-24T13:50:33.291" v="526" actId="26606"/>
          <ac:picMkLst>
            <pc:docMk/>
            <pc:sldMk cId="1703799991" sldId="296"/>
            <ac:picMk id="7" creationId="{270C55AD-4D64-4547-AD77-48BDFA62EC1A}"/>
          </ac:picMkLst>
        </pc:picChg>
        <pc:cxnChg chg="add del">
          <ac:chgData name="Andy Price" userId="98c5255222843368" providerId="LiveId" clId="{E29CD78A-66C4-4D19-AB7E-DBF9BA8A5F2C}" dt="2019-10-24T13:50:33.257" v="525" actId="26606"/>
          <ac:cxnSpMkLst>
            <pc:docMk/>
            <pc:sldMk cId="1703799991" sldId="296"/>
            <ac:cxnSpMk id="12" creationId="{EBAD6A72-88E8-42F7-88B9-CAF744536BE4}"/>
          </ac:cxnSpMkLst>
        </pc:cxnChg>
        <pc:cxnChg chg="add del">
          <ac:chgData name="Andy Price" userId="98c5255222843368" providerId="LiveId" clId="{E29CD78A-66C4-4D19-AB7E-DBF9BA8A5F2C}" dt="2019-10-24T13:50:33.257" v="525" actId="26606"/>
          <ac:cxnSpMkLst>
            <pc:docMk/>
            <pc:sldMk cId="1703799991" sldId="296"/>
            <ac:cxnSpMk id="14" creationId="{C800968E-0A99-46C4-A9B2-6A63AC66F4B0}"/>
          </ac:cxnSpMkLst>
        </pc:cxnChg>
        <pc:cxnChg chg="add">
          <ac:chgData name="Andy Price" userId="98c5255222843368" providerId="LiveId" clId="{E29CD78A-66C4-4D19-AB7E-DBF9BA8A5F2C}" dt="2019-10-24T13:50:33.291" v="526" actId="26606"/>
          <ac:cxnSpMkLst>
            <pc:docMk/>
            <pc:sldMk cId="1703799991" sldId="296"/>
            <ac:cxnSpMk id="16" creationId="{DB146403-F3D6-484B-B2ED-97F9565D0370}"/>
          </ac:cxnSpMkLst>
        </pc:cxnChg>
        <pc:cxnChg chg="add">
          <ac:chgData name="Andy Price" userId="98c5255222843368" providerId="LiveId" clId="{E29CD78A-66C4-4D19-AB7E-DBF9BA8A5F2C}" dt="2019-10-24T13:50:33.291" v="526" actId="26606"/>
          <ac:cxnSpMkLst>
            <pc:docMk/>
            <pc:sldMk cId="1703799991" sldId="296"/>
            <ac:cxnSpMk id="18" creationId="{7E7C77BC-7138-40B1-A15B-20F57A494629}"/>
          </ac:cxnSpMkLst>
        </pc:cxnChg>
      </pc:sldChg>
      <pc:sldChg chg="addSp delSp modSp add mod setBg setClrOvrMap">
        <pc:chgData name="Andy Price" userId="98c5255222843368" providerId="LiveId" clId="{E29CD78A-66C4-4D19-AB7E-DBF9BA8A5F2C}" dt="2019-10-24T13:51:54.074" v="554" actId="26606"/>
        <pc:sldMkLst>
          <pc:docMk/>
          <pc:sldMk cId="3491988951" sldId="297"/>
        </pc:sldMkLst>
        <pc:spChg chg="mod ord">
          <ac:chgData name="Andy Price" userId="98c5255222843368" providerId="LiveId" clId="{E29CD78A-66C4-4D19-AB7E-DBF9BA8A5F2C}" dt="2019-10-24T13:51:54.074" v="554" actId="26606"/>
          <ac:spMkLst>
            <pc:docMk/>
            <pc:sldMk cId="3491988951" sldId="297"/>
            <ac:spMk id="2" creationId="{86CC2A39-87D6-41AB-997D-02EF4B919FEB}"/>
          </ac:spMkLst>
        </pc:spChg>
        <pc:spChg chg="del">
          <ac:chgData name="Andy Price" userId="98c5255222843368" providerId="LiveId" clId="{E29CD78A-66C4-4D19-AB7E-DBF9BA8A5F2C}" dt="2019-10-24T13:50:49.293" v="528" actId="478"/>
          <ac:spMkLst>
            <pc:docMk/>
            <pc:sldMk cId="3491988951" sldId="297"/>
            <ac:spMk id="3" creationId="{572E28FB-5DB0-49DC-89AD-0184628C0C6D}"/>
          </ac:spMkLst>
        </pc:spChg>
        <pc:spChg chg="add del">
          <ac:chgData name="Andy Price" userId="98c5255222843368" providerId="LiveId" clId="{E29CD78A-66C4-4D19-AB7E-DBF9BA8A5F2C}" dt="2019-10-24T13:51:50.018" v="551" actId="26606"/>
          <ac:spMkLst>
            <pc:docMk/>
            <pc:sldMk cId="3491988951" sldId="297"/>
            <ac:spMk id="10" creationId="{1DB7C82F-AB7E-4F0C-B829-FA1B9C415180}"/>
          </ac:spMkLst>
        </pc:spChg>
        <pc:spChg chg="add del">
          <ac:chgData name="Andy Price" userId="98c5255222843368" providerId="LiveId" clId="{E29CD78A-66C4-4D19-AB7E-DBF9BA8A5F2C}" dt="2019-10-24T13:51:54.025" v="553" actId="26606"/>
          <ac:spMkLst>
            <pc:docMk/>
            <pc:sldMk cId="3491988951" sldId="297"/>
            <ac:spMk id="13" creationId="{823AC064-BC96-4F32-8AE1-B2FD38754823}"/>
          </ac:spMkLst>
        </pc:spChg>
        <pc:spChg chg="add">
          <ac:chgData name="Andy Price" userId="98c5255222843368" providerId="LiveId" clId="{E29CD78A-66C4-4D19-AB7E-DBF9BA8A5F2C}" dt="2019-10-24T13:51:54.074" v="554" actId="26606"/>
          <ac:spMkLst>
            <pc:docMk/>
            <pc:sldMk cId="3491988951" sldId="297"/>
            <ac:spMk id="15" creationId="{87CC2527-562A-4F69-B487-4371E5B243E7}"/>
          </ac:spMkLst>
        </pc:spChg>
        <pc:picChg chg="add mod">
          <ac:chgData name="Andy Price" userId="98c5255222843368" providerId="LiveId" clId="{E29CD78A-66C4-4D19-AB7E-DBF9BA8A5F2C}" dt="2019-10-24T13:51:54.074" v="554" actId="26606"/>
          <ac:picMkLst>
            <pc:docMk/>
            <pc:sldMk cId="3491988951" sldId="297"/>
            <ac:picMk id="5" creationId="{0A9974F9-6E10-4559-94C2-EAC702297256}"/>
          </ac:picMkLst>
        </pc:picChg>
        <pc:cxnChg chg="add del">
          <ac:chgData name="Andy Price" userId="98c5255222843368" providerId="LiveId" clId="{E29CD78A-66C4-4D19-AB7E-DBF9BA8A5F2C}" dt="2019-10-24T13:51:54.025" v="553" actId="26606"/>
          <ac:cxnSpMkLst>
            <pc:docMk/>
            <pc:sldMk cId="3491988951" sldId="297"/>
            <ac:cxnSpMk id="12" creationId="{7E7C77BC-7138-40B1-A15B-20F57A494629}"/>
          </ac:cxnSpMkLst>
        </pc:cxnChg>
        <pc:cxnChg chg="add">
          <ac:chgData name="Andy Price" userId="98c5255222843368" providerId="LiveId" clId="{E29CD78A-66C4-4D19-AB7E-DBF9BA8A5F2C}" dt="2019-10-24T13:51:54.074" v="554" actId="26606"/>
          <ac:cxnSpMkLst>
            <pc:docMk/>
            <pc:sldMk cId="3491988951" sldId="297"/>
            <ac:cxnSpMk id="16" creationId="{BCDAEC91-5BCE-4B55-9CC0-43EF94CB734B}"/>
          </ac:cxnSpMkLst>
        </pc:cxnChg>
      </pc:sldChg>
      <pc:sldChg chg="addSp delSp modSp add mod setBg setClrOvrMap">
        <pc:chgData name="Andy Price" userId="98c5255222843368" providerId="LiveId" clId="{E29CD78A-66C4-4D19-AB7E-DBF9BA8A5F2C}" dt="2019-10-24T13:53:41.258" v="590" actId="26606"/>
        <pc:sldMkLst>
          <pc:docMk/>
          <pc:sldMk cId="3533130958" sldId="298"/>
        </pc:sldMkLst>
        <pc:spChg chg="mod">
          <ac:chgData name="Andy Price" userId="98c5255222843368" providerId="LiveId" clId="{E29CD78A-66C4-4D19-AB7E-DBF9BA8A5F2C}" dt="2019-10-24T13:53:41.258" v="590" actId="26606"/>
          <ac:spMkLst>
            <pc:docMk/>
            <pc:sldMk cId="3533130958" sldId="298"/>
            <ac:spMk id="2" creationId="{6899AABC-B51A-400D-8344-1839EED1FD17}"/>
          </ac:spMkLst>
        </pc:spChg>
        <pc:spChg chg="del">
          <ac:chgData name="Andy Price" userId="98c5255222843368" providerId="LiveId" clId="{E29CD78A-66C4-4D19-AB7E-DBF9BA8A5F2C}" dt="2019-10-24T13:52:43.938" v="574" actId="478"/>
          <ac:spMkLst>
            <pc:docMk/>
            <pc:sldMk cId="3533130958" sldId="298"/>
            <ac:spMk id="3" creationId="{4D2E2096-539A-423B-A85B-40171DB6BB6D}"/>
          </ac:spMkLst>
        </pc:spChg>
        <pc:spChg chg="add">
          <ac:chgData name="Andy Price" userId="98c5255222843368" providerId="LiveId" clId="{E29CD78A-66C4-4D19-AB7E-DBF9BA8A5F2C}" dt="2019-10-24T13:53:41.258" v="590" actId="26606"/>
          <ac:spMkLst>
            <pc:docMk/>
            <pc:sldMk cId="3533130958" sldId="298"/>
            <ac:spMk id="10" creationId="{1DB7C82F-AB7E-4F0C-B829-FA1B9C415180}"/>
          </ac:spMkLst>
        </pc:spChg>
        <pc:picChg chg="add mod">
          <ac:chgData name="Andy Price" userId="98c5255222843368" providerId="LiveId" clId="{E29CD78A-66C4-4D19-AB7E-DBF9BA8A5F2C}" dt="2019-10-24T13:53:41.258" v="590" actId="26606"/>
          <ac:picMkLst>
            <pc:docMk/>
            <pc:sldMk cId="3533130958" sldId="298"/>
            <ac:picMk id="5" creationId="{82F78F1D-32D1-49E1-AC62-A3B878F645C7}"/>
          </ac:picMkLst>
        </pc:picChg>
      </pc:sldChg>
      <pc:sldChg chg="addSp delSp modSp add mod setBg setClrOvrMap">
        <pc:chgData name="Andy Price" userId="98c5255222843368" providerId="LiveId" clId="{E29CD78A-66C4-4D19-AB7E-DBF9BA8A5F2C}" dt="2019-10-24T13:57:03.808" v="761" actId="26606"/>
        <pc:sldMkLst>
          <pc:docMk/>
          <pc:sldMk cId="3735587829" sldId="299"/>
        </pc:sldMkLst>
        <pc:spChg chg="mod">
          <ac:chgData name="Andy Price" userId="98c5255222843368" providerId="LiveId" clId="{E29CD78A-66C4-4D19-AB7E-DBF9BA8A5F2C}" dt="2019-10-24T13:57:03.808" v="761" actId="26606"/>
          <ac:spMkLst>
            <pc:docMk/>
            <pc:sldMk cId="3735587829" sldId="299"/>
            <ac:spMk id="2" creationId="{C0396D20-F8D0-4294-92BC-F102D55C5153}"/>
          </ac:spMkLst>
        </pc:spChg>
        <pc:spChg chg="del">
          <ac:chgData name="Andy Price" userId="98c5255222843368" providerId="LiveId" clId="{E29CD78A-66C4-4D19-AB7E-DBF9BA8A5F2C}" dt="2019-10-24T13:55:54.076" v="748" actId="478"/>
          <ac:spMkLst>
            <pc:docMk/>
            <pc:sldMk cId="3735587829" sldId="299"/>
            <ac:spMk id="3" creationId="{54A965B9-C285-4990-B912-78F550648C8D}"/>
          </ac:spMkLst>
        </pc:spChg>
        <pc:spChg chg="add">
          <ac:chgData name="Andy Price" userId="98c5255222843368" providerId="LiveId" clId="{E29CD78A-66C4-4D19-AB7E-DBF9BA8A5F2C}" dt="2019-10-24T13:57:03.808" v="761" actId="26606"/>
          <ac:spMkLst>
            <pc:docMk/>
            <pc:sldMk cId="3735587829" sldId="299"/>
            <ac:spMk id="10" creationId="{1DB7C82F-AB7E-4F0C-B829-FA1B9C415180}"/>
          </ac:spMkLst>
        </pc:spChg>
        <pc:picChg chg="add mod">
          <ac:chgData name="Andy Price" userId="98c5255222843368" providerId="LiveId" clId="{E29CD78A-66C4-4D19-AB7E-DBF9BA8A5F2C}" dt="2019-10-24T13:57:03.808" v="761" actId="26606"/>
          <ac:picMkLst>
            <pc:docMk/>
            <pc:sldMk cId="3735587829" sldId="299"/>
            <ac:picMk id="5" creationId="{392B34B3-A3F3-44B4-85E3-C604CD3747F5}"/>
          </ac:picMkLst>
        </pc:picChg>
      </pc:sldChg>
      <pc:sldChg chg="addSp delSp modSp add mod setBg setClrOvrMap">
        <pc:chgData name="Andy Price" userId="98c5255222843368" providerId="LiveId" clId="{E29CD78A-66C4-4D19-AB7E-DBF9BA8A5F2C}" dt="2019-10-24T13:59:29.175" v="786" actId="26606"/>
        <pc:sldMkLst>
          <pc:docMk/>
          <pc:sldMk cId="1844708885" sldId="300"/>
        </pc:sldMkLst>
        <pc:spChg chg="mod">
          <ac:chgData name="Andy Price" userId="98c5255222843368" providerId="LiveId" clId="{E29CD78A-66C4-4D19-AB7E-DBF9BA8A5F2C}" dt="2019-10-24T13:59:29.175" v="786" actId="26606"/>
          <ac:spMkLst>
            <pc:docMk/>
            <pc:sldMk cId="1844708885" sldId="300"/>
            <ac:spMk id="2" creationId="{1AC8E671-0EAD-48F9-AB59-6655C40B8792}"/>
          </ac:spMkLst>
        </pc:spChg>
        <pc:spChg chg="del">
          <ac:chgData name="Andy Price" userId="98c5255222843368" providerId="LiveId" clId="{E29CD78A-66C4-4D19-AB7E-DBF9BA8A5F2C}" dt="2019-10-24T13:57:26.691" v="770" actId="478"/>
          <ac:spMkLst>
            <pc:docMk/>
            <pc:sldMk cId="1844708885" sldId="300"/>
            <ac:spMk id="3" creationId="{28A0FDFE-3F4D-482E-84BE-51BAEB2FA92F}"/>
          </ac:spMkLst>
        </pc:spChg>
        <pc:spChg chg="add del">
          <ac:chgData name="Andy Price" userId="98c5255222843368" providerId="LiveId" clId="{E29CD78A-66C4-4D19-AB7E-DBF9BA8A5F2C}" dt="2019-10-24T13:57:58.208" v="775" actId="26606"/>
          <ac:spMkLst>
            <pc:docMk/>
            <pc:sldMk cId="1844708885" sldId="300"/>
            <ac:spMk id="10" creationId="{1DB7C82F-AB7E-4F0C-B829-FA1B9C415180}"/>
          </ac:spMkLst>
        </pc:spChg>
        <pc:spChg chg="add">
          <ac:chgData name="Andy Price" userId="98c5255222843368" providerId="LiveId" clId="{E29CD78A-66C4-4D19-AB7E-DBF9BA8A5F2C}" dt="2019-10-24T13:59:29.175" v="786" actId="26606"/>
          <ac:spMkLst>
            <pc:docMk/>
            <pc:sldMk cId="1844708885" sldId="300"/>
            <ac:spMk id="14" creationId="{1DB7C82F-AB7E-4F0C-B829-FA1B9C415180}"/>
          </ac:spMkLst>
        </pc:spChg>
        <pc:picChg chg="add del mod">
          <ac:chgData name="Andy Price" userId="98c5255222843368" providerId="LiveId" clId="{E29CD78A-66C4-4D19-AB7E-DBF9BA8A5F2C}" dt="2019-10-24T13:57:58.791" v="777" actId="931"/>
          <ac:picMkLst>
            <pc:docMk/>
            <pc:sldMk cId="1844708885" sldId="300"/>
            <ac:picMk id="5" creationId="{A00B6B39-E3B5-4DDF-B2EA-49C87DA4F92B}"/>
          </ac:picMkLst>
        </pc:picChg>
        <pc:picChg chg="add del mod">
          <ac:chgData name="Andy Price" userId="98c5255222843368" providerId="LiveId" clId="{E29CD78A-66C4-4D19-AB7E-DBF9BA8A5F2C}" dt="2019-10-24T13:58:56.875" v="782" actId="931"/>
          <ac:picMkLst>
            <pc:docMk/>
            <pc:sldMk cId="1844708885" sldId="300"/>
            <ac:picMk id="7" creationId="{6FA17587-C436-4DA4-84F5-95FD1736795C}"/>
          </ac:picMkLst>
        </pc:picChg>
        <pc:picChg chg="add mod">
          <ac:chgData name="Andy Price" userId="98c5255222843368" providerId="LiveId" clId="{E29CD78A-66C4-4D19-AB7E-DBF9BA8A5F2C}" dt="2019-10-24T13:59:29.175" v="786" actId="26606"/>
          <ac:picMkLst>
            <pc:docMk/>
            <pc:sldMk cId="1844708885" sldId="300"/>
            <ac:picMk id="9" creationId="{63EDB258-7E79-47CE-8438-8B75459918FA}"/>
          </ac:picMkLst>
        </pc:picChg>
      </pc:sldChg>
      <pc:sldChg chg="addSp delSp modSp add mod setBg setClrOvrMap modNotes">
        <pc:chgData name="Andy Price" userId="98c5255222843368" providerId="LiveId" clId="{E29CD78A-66C4-4D19-AB7E-DBF9BA8A5F2C}" dt="2019-10-25T09:44:00.632" v="12116" actId="20577"/>
        <pc:sldMkLst>
          <pc:docMk/>
          <pc:sldMk cId="2923149940" sldId="301"/>
        </pc:sldMkLst>
        <pc:spChg chg="mod">
          <ac:chgData name="Andy Price" userId="98c5255222843368" providerId="LiveId" clId="{E29CD78A-66C4-4D19-AB7E-DBF9BA8A5F2C}" dt="2019-10-24T14:10:25.191" v="872" actId="26606"/>
          <ac:spMkLst>
            <pc:docMk/>
            <pc:sldMk cId="2923149940" sldId="301"/>
            <ac:spMk id="2" creationId="{621324AB-5EA6-417B-9E4D-3822B2297CE7}"/>
          </ac:spMkLst>
        </pc:spChg>
        <pc:spChg chg="del">
          <ac:chgData name="Andy Price" userId="98c5255222843368" providerId="LiveId" clId="{E29CD78A-66C4-4D19-AB7E-DBF9BA8A5F2C}" dt="2019-10-24T14:09:21.165" v="863" actId="478"/>
          <ac:spMkLst>
            <pc:docMk/>
            <pc:sldMk cId="2923149940" sldId="301"/>
            <ac:spMk id="3" creationId="{89419735-AD34-479B-A681-1E965EEF3E6D}"/>
          </ac:spMkLst>
        </pc:spChg>
        <pc:spChg chg="add">
          <ac:chgData name="Andy Price" userId="98c5255222843368" providerId="LiveId" clId="{E29CD78A-66C4-4D19-AB7E-DBF9BA8A5F2C}" dt="2019-10-24T14:10:25.191" v="872" actId="26606"/>
          <ac:spMkLst>
            <pc:docMk/>
            <pc:sldMk cId="2923149940" sldId="301"/>
            <ac:spMk id="12" creationId="{1DB7C82F-AB7E-4F0C-B829-FA1B9C415180}"/>
          </ac:spMkLst>
        </pc:spChg>
        <pc:picChg chg="add del mod">
          <ac:chgData name="Andy Price" userId="98c5255222843368" providerId="LiveId" clId="{E29CD78A-66C4-4D19-AB7E-DBF9BA8A5F2C}" dt="2019-10-24T14:10:11.022" v="868" actId="931"/>
          <ac:picMkLst>
            <pc:docMk/>
            <pc:sldMk cId="2923149940" sldId="301"/>
            <ac:picMk id="5" creationId="{1729BFB7-6212-4D1C-B901-274DBE16C02F}"/>
          </ac:picMkLst>
        </pc:picChg>
        <pc:picChg chg="add mod">
          <ac:chgData name="Andy Price" userId="98c5255222843368" providerId="LiveId" clId="{E29CD78A-66C4-4D19-AB7E-DBF9BA8A5F2C}" dt="2019-10-24T14:10:25.191" v="872" actId="26606"/>
          <ac:picMkLst>
            <pc:docMk/>
            <pc:sldMk cId="2923149940" sldId="301"/>
            <ac:picMk id="7" creationId="{E6380370-E9BE-43F6-B301-EE5A1DE3DCC3}"/>
          </ac:picMkLst>
        </pc:picChg>
      </pc:sldChg>
      <pc:sldChg chg="addSp delSp modSp add mod setBg setClrOvrMap">
        <pc:chgData name="Andy Price" userId="98c5255222843368" providerId="LiveId" clId="{E29CD78A-66C4-4D19-AB7E-DBF9BA8A5F2C}" dt="2019-10-24T14:11:17.262" v="900" actId="26606"/>
        <pc:sldMkLst>
          <pc:docMk/>
          <pc:sldMk cId="2077925978" sldId="302"/>
        </pc:sldMkLst>
        <pc:spChg chg="del">
          <ac:chgData name="Andy Price" userId="98c5255222843368" providerId="LiveId" clId="{E29CD78A-66C4-4D19-AB7E-DBF9BA8A5F2C}" dt="2019-10-24T14:10:45.474" v="874"/>
          <ac:spMkLst>
            <pc:docMk/>
            <pc:sldMk cId="2077925978" sldId="302"/>
            <ac:spMk id="2" creationId="{2F7CDD22-6958-4F52-8AFF-9F8C622A8C0D}"/>
          </ac:spMkLst>
        </pc:spChg>
        <pc:spChg chg="add mod">
          <ac:chgData name="Andy Price" userId="98c5255222843368" providerId="LiveId" clId="{E29CD78A-66C4-4D19-AB7E-DBF9BA8A5F2C}" dt="2019-10-24T14:11:17.262" v="900" actId="26606"/>
          <ac:spMkLst>
            <pc:docMk/>
            <pc:sldMk cId="2077925978" sldId="302"/>
            <ac:spMk id="3" creationId="{0DA80711-F95D-4E93-8E59-3E05CB51F649}"/>
          </ac:spMkLst>
        </pc:spChg>
        <pc:spChg chg="add del mod">
          <ac:chgData name="Andy Price" userId="98c5255222843368" providerId="LiveId" clId="{E29CD78A-66C4-4D19-AB7E-DBF9BA8A5F2C}" dt="2019-10-24T14:10:49.338" v="875" actId="478"/>
          <ac:spMkLst>
            <pc:docMk/>
            <pc:sldMk cId="2077925978" sldId="302"/>
            <ac:spMk id="4" creationId="{42D82F4F-4BD4-468F-A84D-44A3007F337A}"/>
          </ac:spMkLst>
        </pc:spChg>
        <pc:spChg chg="add">
          <ac:chgData name="Andy Price" userId="98c5255222843368" providerId="LiveId" clId="{E29CD78A-66C4-4D19-AB7E-DBF9BA8A5F2C}" dt="2019-10-24T14:11:17.262" v="900" actId="26606"/>
          <ac:spMkLst>
            <pc:docMk/>
            <pc:sldMk cId="2077925978" sldId="302"/>
            <ac:spMk id="11" creationId="{1DB7C82F-AB7E-4F0C-B829-FA1B9C415180}"/>
          </ac:spMkLst>
        </pc:spChg>
        <pc:picChg chg="add mod">
          <ac:chgData name="Andy Price" userId="98c5255222843368" providerId="LiveId" clId="{E29CD78A-66C4-4D19-AB7E-DBF9BA8A5F2C}" dt="2019-10-24T14:11:17.262" v="900" actId="26606"/>
          <ac:picMkLst>
            <pc:docMk/>
            <pc:sldMk cId="2077925978" sldId="302"/>
            <ac:picMk id="6" creationId="{EE13255B-03F1-4C85-913C-66D6D9E96377}"/>
          </ac:picMkLst>
        </pc:picChg>
      </pc:sldChg>
      <pc:sldChg chg="addSp modSp add modNotes">
        <pc:chgData name="Andy Price" userId="98c5255222843368" providerId="LiveId" clId="{E29CD78A-66C4-4D19-AB7E-DBF9BA8A5F2C}" dt="2019-10-24T14:44:53.724" v="3158" actId="20577"/>
        <pc:sldMkLst>
          <pc:docMk/>
          <pc:sldMk cId="1141564487" sldId="303"/>
        </pc:sldMkLst>
        <pc:spChg chg="mod">
          <ac:chgData name="Andy Price" userId="98c5255222843368" providerId="LiveId" clId="{E29CD78A-66C4-4D19-AB7E-DBF9BA8A5F2C}" dt="2019-10-24T14:28:16.537" v="2108" actId="6549"/>
          <ac:spMkLst>
            <pc:docMk/>
            <pc:sldMk cId="1141564487" sldId="303"/>
            <ac:spMk id="2" creationId="{B2CED380-E651-4C06-B827-DFBF5551E7B4}"/>
          </ac:spMkLst>
        </pc:spChg>
        <pc:spChg chg="add mod">
          <ac:chgData name="Andy Price" userId="98c5255222843368" providerId="LiveId" clId="{E29CD78A-66C4-4D19-AB7E-DBF9BA8A5F2C}" dt="2019-10-24T14:27:56.758" v="2076" actId="20577"/>
          <ac:spMkLst>
            <pc:docMk/>
            <pc:sldMk cId="1141564487" sldId="303"/>
            <ac:spMk id="3" creationId="{A70765B0-F8B9-4AC7-B370-A6F64F152B3B}"/>
          </ac:spMkLst>
        </pc:spChg>
      </pc:sldChg>
      <pc:sldChg chg="addSp delSp modSp add modAnim modNotes">
        <pc:chgData name="Andy Price" userId="98c5255222843368" providerId="LiveId" clId="{E29CD78A-66C4-4D19-AB7E-DBF9BA8A5F2C}" dt="2019-10-24T14:38:45.157" v="2464" actId="20577"/>
        <pc:sldMkLst>
          <pc:docMk/>
          <pc:sldMk cId="1123178305" sldId="304"/>
        </pc:sldMkLst>
        <pc:spChg chg="mod">
          <ac:chgData name="Andy Price" userId="98c5255222843368" providerId="LiveId" clId="{E29CD78A-66C4-4D19-AB7E-DBF9BA8A5F2C}" dt="2019-10-24T14:34:31.641" v="2132" actId="20577"/>
          <ac:spMkLst>
            <pc:docMk/>
            <pc:sldMk cId="1123178305" sldId="304"/>
            <ac:spMk id="2" creationId="{DC89D81A-3865-4616-AFEE-EB375D155434}"/>
          </ac:spMkLst>
        </pc:spChg>
        <pc:spChg chg="del">
          <ac:chgData name="Andy Price" userId="98c5255222843368" providerId="LiveId" clId="{E29CD78A-66C4-4D19-AB7E-DBF9BA8A5F2C}" dt="2019-10-24T14:34:40.572" v="2133" actId="478"/>
          <ac:spMkLst>
            <pc:docMk/>
            <pc:sldMk cId="1123178305" sldId="304"/>
            <ac:spMk id="3" creationId="{FC20B828-350D-4888-A8D2-81A1D6710914}"/>
          </ac:spMkLst>
        </pc:spChg>
        <pc:spChg chg="add del mod">
          <ac:chgData name="Andy Price" userId="98c5255222843368" providerId="LiveId" clId="{E29CD78A-66C4-4D19-AB7E-DBF9BA8A5F2C}" dt="2019-10-24T14:35:08.017" v="2136" actId="478"/>
          <ac:spMkLst>
            <pc:docMk/>
            <pc:sldMk cId="1123178305" sldId="304"/>
            <ac:spMk id="4" creationId="{DF696BFF-4F19-4ED4-9B56-5CB2E8140BC9}"/>
          </ac:spMkLst>
        </pc:spChg>
        <pc:picChg chg="add mod">
          <ac:chgData name="Andy Price" userId="98c5255222843368" providerId="LiveId" clId="{E29CD78A-66C4-4D19-AB7E-DBF9BA8A5F2C}" dt="2019-10-24T14:35:23.234" v="2138" actId="1076"/>
          <ac:picMkLst>
            <pc:docMk/>
            <pc:sldMk cId="1123178305" sldId="304"/>
            <ac:picMk id="5" creationId="{48C74D16-CA84-4D53-A6FC-D1C6910FF24A}"/>
          </ac:picMkLst>
        </pc:picChg>
      </pc:sldChg>
      <pc:sldChg chg="addSp modSp add modAnim modNotes">
        <pc:chgData name="Andy Price" userId="98c5255222843368" providerId="LiveId" clId="{E29CD78A-66C4-4D19-AB7E-DBF9BA8A5F2C}" dt="2019-10-24T14:43:11.213" v="2835" actId="20577"/>
        <pc:sldMkLst>
          <pc:docMk/>
          <pc:sldMk cId="4077786199" sldId="305"/>
        </pc:sldMkLst>
        <pc:spChg chg="mod">
          <ac:chgData name="Andy Price" userId="98c5255222843368" providerId="LiveId" clId="{E29CD78A-66C4-4D19-AB7E-DBF9BA8A5F2C}" dt="2019-10-24T14:40:58.358" v="2489" actId="20577"/>
          <ac:spMkLst>
            <pc:docMk/>
            <pc:sldMk cId="4077786199" sldId="305"/>
            <ac:spMk id="2" creationId="{717CBB12-2183-4444-AF23-80274B28CF0B}"/>
          </ac:spMkLst>
        </pc:spChg>
        <pc:picChg chg="add mod">
          <ac:chgData name="Andy Price" userId="98c5255222843368" providerId="LiveId" clId="{E29CD78A-66C4-4D19-AB7E-DBF9BA8A5F2C}" dt="2019-10-24T14:41:08.170" v="2490"/>
          <ac:picMkLst>
            <pc:docMk/>
            <pc:sldMk cId="4077786199" sldId="305"/>
            <ac:picMk id="3" creationId="{6B65F806-2650-4A40-A13B-6ED56380B50D}"/>
          </ac:picMkLst>
        </pc:picChg>
      </pc:sldChg>
      <pc:sldChg chg="modSp add modNotes">
        <pc:chgData name="Andy Price" userId="98c5255222843368" providerId="LiveId" clId="{E29CD78A-66C4-4D19-AB7E-DBF9BA8A5F2C}" dt="2019-10-24T14:50:01.102" v="3933" actId="20577"/>
        <pc:sldMkLst>
          <pc:docMk/>
          <pc:sldMk cId="2308109156" sldId="306"/>
        </pc:sldMkLst>
        <pc:spChg chg="mod">
          <ac:chgData name="Andy Price" userId="98c5255222843368" providerId="LiveId" clId="{E29CD78A-66C4-4D19-AB7E-DBF9BA8A5F2C}" dt="2019-10-24T14:45:34.058" v="3173" actId="20577"/>
          <ac:spMkLst>
            <pc:docMk/>
            <pc:sldMk cId="2308109156" sldId="306"/>
            <ac:spMk id="2" creationId="{978F01C3-7002-4976-A793-FFCCA0DDE0BB}"/>
          </ac:spMkLst>
        </pc:spChg>
        <pc:spChg chg="mod">
          <ac:chgData name="Andy Price" userId="98c5255222843368" providerId="LiveId" clId="{E29CD78A-66C4-4D19-AB7E-DBF9BA8A5F2C}" dt="2019-10-24T14:49:05.175" v="3769" actId="20577"/>
          <ac:spMkLst>
            <pc:docMk/>
            <pc:sldMk cId="2308109156" sldId="306"/>
            <ac:spMk id="3" creationId="{99233466-4642-4329-B65E-FA0CEC6B44F9}"/>
          </ac:spMkLst>
        </pc:spChg>
      </pc:sldChg>
      <pc:sldChg chg="addSp modSp add modAnim modNotes">
        <pc:chgData name="Andy Price" userId="98c5255222843368" providerId="LiveId" clId="{E29CD78A-66C4-4D19-AB7E-DBF9BA8A5F2C}" dt="2019-10-24T15:01:23.317" v="4276" actId="20577"/>
        <pc:sldMkLst>
          <pc:docMk/>
          <pc:sldMk cId="2558389103" sldId="307"/>
        </pc:sldMkLst>
        <pc:spChg chg="mod">
          <ac:chgData name="Andy Price" userId="98c5255222843368" providerId="LiveId" clId="{E29CD78A-66C4-4D19-AB7E-DBF9BA8A5F2C}" dt="2019-10-24T14:59:40.241" v="4137" actId="20577"/>
          <ac:spMkLst>
            <pc:docMk/>
            <pc:sldMk cId="2558389103" sldId="307"/>
            <ac:spMk id="2" creationId="{1D1559D6-8A29-4657-B5FD-BEDD28D7023F}"/>
          </ac:spMkLst>
        </pc:spChg>
        <pc:picChg chg="add mod">
          <ac:chgData name="Andy Price" userId="98c5255222843368" providerId="LiveId" clId="{E29CD78A-66C4-4D19-AB7E-DBF9BA8A5F2C}" dt="2019-10-24T14:59:53.992" v="4138"/>
          <ac:picMkLst>
            <pc:docMk/>
            <pc:sldMk cId="2558389103" sldId="307"/>
            <ac:picMk id="3" creationId="{264C3EEB-4D89-4D3C-B13C-4289D5EABB19}"/>
          </ac:picMkLst>
        </pc:picChg>
      </pc:sldChg>
      <pc:sldChg chg="modSp add modNotes">
        <pc:chgData name="Andy Price" userId="98c5255222843368" providerId="LiveId" clId="{E29CD78A-66C4-4D19-AB7E-DBF9BA8A5F2C}" dt="2019-10-24T15:20:21.672" v="6234" actId="20577"/>
        <pc:sldMkLst>
          <pc:docMk/>
          <pc:sldMk cId="805810493" sldId="308"/>
        </pc:sldMkLst>
        <pc:spChg chg="mod">
          <ac:chgData name="Andy Price" userId="98c5255222843368" providerId="LiveId" clId="{E29CD78A-66C4-4D19-AB7E-DBF9BA8A5F2C}" dt="2019-10-24T15:06:43.733" v="4381" actId="20577"/>
          <ac:spMkLst>
            <pc:docMk/>
            <pc:sldMk cId="805810493" sldId="308"/>
            <ac:spMk id="2" creationId="{5077C79B-ED00-4732-BE6E-BE3796DDED10}"/>
          </ac:spMkLst>
        </pc:spChg>
        <pc:spChg chg="mod">
          <ac:chgData name="Andy Price" userId="98c5255222843368" providerId="LiveId" clId="{E29CD78A-66C4-4D19-AB7E-DBF9BA8A5F2C}" dt="2019-10-24T15:20:21.672" v="6234" actId="20577"/>
          <ac:spMkLst>
            <pc:docMk/>
            <pc:sldMk cId="805810493" sldId="308"/>
            <ac:spMk id="3" creationId="{DBB6B2FF-E6EC-4F82-B00A-DB0E7AE239B6}"/>
          </ac:spMkLst>
        </pc:spChg>
      </pc:sldChg>
      <pc:sldChg chg="modSp add del">
        <pc:chgData name="Andy Price" userId="98c5255222843368" providerId="LiveId" clId="{E29CD78A-66C4-4D19-AB7E-DBF9BA8A5F2C}" dt="2019-10-24T15:58:26.440" v="7323" actId="2696"/>
        <pc:sldMkLst>
          <pc:docMk/>
          <pc:sldMk cId="456689406" sldId="309"/>
        </pc:sldMkLst>
        <pc:spChg chg="mod">
          <ac:chgData name="Andy Price" userId="98c5255222843368" providerId="LiveId" clId="{E29CD78A-66C4-4D19-AB7E-DBF9BA8A5F2C}" dt="2019-10-24T15:07:16.325" v="4397" actId="20577"/>
          <ac:spMkLst>
            <pc:docMk/>
            <pc:sldMk cId="456689406" sldId="309"/>
            <ac:spMk id="2" creationId="{BE99C24F-11DD-403E-A061-48BDF2B9ABC7}"/>
          </ac:spMkLst>
        </pc:spChg>
        <pc:spChg chg="mod">
          <ac:chgData name="Andy Price" userId="98c5255222843368" providerId="LiveId" clId="{E29CD78A-66C4-4D19-AB7E-DBF9BA8A5F2C}" dt="2019-10-24T15:07:11.977" v="4385"/>
          <ac:spMkLst>
            <pc:docMk/>
            <pc:sldMk cId="456689406" sldId="309"/>
            <ac:spMk id="3" creationId="{0E730DA7-0E4F-4404-AE70-0CD72B43C567}"/>
          </ac:spMkLst>
        </pc:spChg>
      </pc:sldChg>
      <pc:sldChg chg="modSp add modNotes">
        <pc:chgData name="Andy Price" userId="98c5255222843368" providerId="LiveId" clId="{E29CD78A-66C4-4D19-AB7E-DBF9BA8A5F2C}" dt="2019-10-24T15:18:49.844" v="5931" actId="20577"/>
        <pc:sldMkLst>
          <pc:docMk/>
          <pc:sldMk cId="1646111516" sldId="310"/>
        </pc:sldMkLst>
        <pc:spChg chg="mod">
          <ac:chgData name="Andy Price" userId="98c5255222843368" providerId="LiveId" clId="{E29CD78A-66C4-4D19-AB7E-DBF9BA8A5F2C}" dt="2019-10-24T15:09:39.541" v="4757" actId="20577"/>
          <ac:spMkLst>
            <pc:docMk/>
            <pc:sldMk cId="1646111516" sldId="310"/>
            <ac:spMk id="2" creationId="{5D7131A4-C608-49D9-9D3B-A30FAE8269B9}"/>
          </ac:spMkLst>
        </pc:spChg>
        <pc:spChg chg="mod">
          <ac:chgData name="Andy Price" userId="98c5255222843368" providerId="LiveId" clId="{E29CD78A-66C4-4D19-AB7E-DBF9BA8A5F2C}" dt="2019-10-24T15:15:26.125" v="5157" actId="20577"/>
          <ac:spMkLst>
            <pc:docMk/>
            <pc:sldMk cId="1646111516" sldId="310"/>
            <ac:spMk id="3" creationId="{2EB5D945-A886-4B34-89DA-7E9C3E063693}"/>
          </ac:spMkLst>
        </pc:spChg>
      </pc:sldChg>
      <pc:sldChg chg="addSp modSp add del">
        <pc:chgData name="Andy Price" userId="98c5255222843368" providerId="LiveId" clId="{E29CD78A-66C4-4D19-AB7E-DBF9BA8A5F2C}" dt="2019-10-25T13:40:15.458" v="22165" actId="2696"/>
        <pc:sldMkLst>
          <pc:docMk/>
          <pc:sldMk cId="3678978522" sldId="311"/>
        </pc:sldMkLst>
        <pc:spChg chg="mod">
          <ac:chgData name="Andy Price" userId="98c5255222843368" providerId="LiveId" clId="{E29CD78A-66C4-4D19-AB7E-DBF9BA8A5F2C}" dt="2019-10-24T15:37:23.922" v="6248" actId="20577"/>
          <ac:spMkLst>
            <pc:docMk/>
            <pc:sldMk cId="3678978522" sldId="311"/>
            <ac:spMk id="2" creationId="{52EF4FB3-5D24-405E-999C-548555920591}"/>
          </ac:spMkLst>
        </pc:spChg>
        <pc:graphicFrameChg chg="add mod">
          <ac:chgData name="Andy Price" userId="98c5255222843368" providerId="LiveId" clId="{E29CD78A-66C4-4D19-AB7E-DBF9BA8A5F2C}" dt="2019-10-24T15:42:52.974" v="6266" actId="1076"/>
          <ac:graphicFrameMkLst>
            <pc:docMk/>
            <pc:sldMk cId="3678978522" sldId="311"/>
            <ac:graphicFrameMk id="3" creationId="{32F3AB1E-4D96-4B07-B980-92BAB12BC494}"/>
          </ac:graphicFrameMkLst>
        </pc:graphicFrameChg>
      </pc:sldChg>
      <pc:sldChg chg="addSp delSp modSp add modNotes">
        <pc:chgData name="Andy Price" userId="98c5255222843368" providerId="LiveId" clId="{E29CD78A-66C4-4D19-AB7E-DBF9BA8A5F2C}" dt="2019-10-24T15:58:14.897" v="7322" actId="20577"/>
        <pc:sldMkLst>
          <pc:docMk/>
          <pc:sldMk cId="2988141548" sldId="312"/>
        </pc:sldMkLst>
        <pc:spChg chg="mod">
          <ac:chgData name="Andy Price" userId="98c5255222843368" providerId="LiveId" clId="{E29CD78A-66C4-4D19-AB7E-DBF9BA8A5F2C}" dt="2019-10-24T15:42:59.325" v="6278" actId="20577"/>
          <ac:spMkLst>
            <pc:docMk/>
            <pc:sldMk cId="2988141548" sldId="312"/>
            <ac:spMk id="2" creationId="{C70BDCFF-B857-431A-BA57-F99E433EEDFB}"/>
          </ac:spMkLst>
        </pc:spChg>
        <pc:spChg chg="add mod">
          <ac:chgData name="Andy Price" userId="98c5255222843368" providerId="LiveId" clId="{E29CD78A-66C4-4D19-AB7E-DBF9BA8A5F2C}" dt="2019-10-24T15:53:13.975" v="6723" actId="164"/>
          <ac:spMkLst>
            <pc:docMk/>
            <pc:sldMk cId="2988141548" sldId="312"/>
            <ac:spMk id="3" creationId="{152830BB-4E01-4A70-B11E-2074876EE76F}"/>
          </ac:spMkLst>
        </pc:spChg>
        <pc:spChg chg="add mod">
          <ac:chgData name="Andy Price" userId="98c5255222843368" providerId="LiveId" clId="{E29CD78A-66C4-4D19-AB7E-DBF9BA8A5F2C}" dt="2019-10-24T15:53:17.511" v="6724" actId="164"/>
          <ac:spMkLst>
            <pc:docMk/>
            <pc:sldMk cId="2988141548" sldId="312"/>
            <ac:spMk id="4" creationId="{D2800166-FE8D-41A8-AC39-9FE973696AC0}"/>
          </ac:spMkLst>
        </pc:spChg>
        <pc:spChg chg="add mod">
          <ac:chgData name="Andy Price" userId="98c5255222843368" providerId="LiveId" clId="{E29CD78A-66C4-4D19-AB7E-DBF9BA8A5F2C}" dt="2019-10-24T15:53:21.773" v="6725" actId="164"/>
          <ac:spMkLst>
            <pc:docMk/>
            <pc:sldMk cId="2988141548" sldId="312"/>
            <ac:spMk id="5" creationId="{6F0D4739-7D5E-4FA8-BBC4-93FC34B9AC93}"/>
          </ac:spMkLst>
        </pc:spChg>
        <pc:spChg chg="add mod">
          <ac:chgData name="Andy Price" userId="98c5255222843368" providerId="LiveId" clId="{E29CD78A-66C4-4D19-AB7E-DBF9BA8A5F2C}" dt="2019-10-24T15:53:25.358" v="6726" actId="164"/>
          <ac:spMkLst>
            <pc:docMk/>
            <pc:sldMk cId="2988141548" sldId="312"/>
            <ac:spMk id="6" creationId="{E1E0E036-E54C-4EEA-A9F3-65BEA77FC1C6}"/>
          </ac:spMkLst>
        </pc:spChg>
        <pc:spChg chg="add mod">
          <ac:chgData name="Andy Price" userId="98c5255222843368" providerId="LiveId" clId="{E29CD78A-66C4-4D19-AB7E-DBF9BA8A5F2C}" dt="2019-10-24T15:53:13.975" v="6723" actId="164"/>
          <ac:spMkLst>
            <pc:docMk/>
            <pc:sldMk cId="2988141548" sldId="312"/>
            <ac:spMk id="7" creationId="{326882B9-E010-4B04-B5B4-0CB350F37B09}"/>
          </ac:spMkLst>
        </pc:spChg>
        <pc:spChg chg="add mod">
          <ac:chgData name="Andy Price" userId="98c5255222843368" providerId="LiveId" clId="{E29CD78A-66C4-4D19-AB7E-DBF9BA8A5F2C}" dt="2019-10-24T15:53:17.511" v="6724" actId="164"/>
          <ac:spMkLst>
            <pc:docMk/>
            <pc:sldMk cId="2988141548" sldId="312"/>
            <ac:spMk id="8" creationId="{F7C7BF62-108F-4DFA-9E63-F021B153E839}"/>
          </ac:spMkLst>
        </pc:spChg>
        <pc:spChg chg="add mod">
          <ac:chgData name="Andy Price" userId="98c5255222843368" providerId="LiveId" clId="{E29CD78A-66C4-4D19-AB7E-DBF9BA8A5F2C}" dt="2019-10-24T15:53:21.773" v="6725" actId="164"/>
          <ac:spMkLst>
            <pc:docMk/>
            <pc:sldMk cId="2988141548" sldId="312"/>
            <ac:spMk id="9" creationId="{77817164-B8FA-43C5-B25E-B8B0B9A91E6D}"/>
          </ac:spMkLst>
        </pc:spChg>
        <pc:spChg chg="add mod">
          <ac:chgData name="Andy Price" userId="98c5255222843368" providerId="LiveId" clId="{E29CD78A-66C4-4D19-AB7E-DBF9BA8A5F2C}" dt="2019-10-24T15:53:25.358" v="6726" actId="164"/>
          <ac:spMkLst>
            <pc:docMk/>
            <pc:sldMk cId="2988141548" sldId="312"/>
            <ac:spMk id="10" creationId="{33B45387-B2EB-4BD3-8A5B-2F25F74D325E}"/>
          </ac:spMkLst>
        </pc:spChg>
        <pc:spChg chg="add del">
          <ac:chgData name="Andy Price" userId="98c5255222843368" providerId="LiveId" clId="{E29CD78A-66C4-4D19-AB7E-DBF9BA8A5F2C}" dt="2019-10-24T15:49:07.850" v="6468" actId="478"/>
          <ac:spMkLst>
            <pc:docMk/>
            <pc:sldMk cId="2988141548" sldId="312"/>
            <ac:spMk id="11" creationId="{9324A564-D640-4EDC-A3B7-865A117638B4}"/>
          </ac:spMkLst>
        </pc:spChg>
        <pc:spChg chg="add mod">
          <ac:chgData name="Andy Price" userId="98c5255222843368" providerId="LiveId" clId="{E29CD78A-66C4-4D19-AB7E-DBF9BA8A5F2C}" dt="2019-10-24T15:54:01.674" v="6730" actId="207"/>
          <ac:spMkLst>
            <pc:docMk/>
            <pc:sldMk cId="2988141548" sldId="312"/>
            <ac:spMk id="12" creationId="{EEF86C8E-7313-4694-9055-C64E8BE52EDB}"/>
          </ac:spMkLst>
        </pc:spChg>
        <pc:spChg chg="add mod">
          <ac:chgData name="Andy Price" userId="98c5255222843368" providerId="LiveId" clId="{E29CD78A-66C4-4D19-AB7E-DBF9BA8A5F2C}" dt="2019-10-24T15:53:57.822" v="6729" actId="207"/>
          <ac:spMkLst>
            <pc:docMk/>
            <pc:sldMk cId="2988141548" sldId="312"/>
            <ac:spMk id="13" creationId="{287C1A6A-2AF0-430C-B275-6D245B3BA4E4}"/>
          </ac:spMkLst>
        </pc:spChg>
        <pc:spChg chg="add mod">
          <ac:chgData name="Andy Price" userId="98c5255222843368" providerId="LiveId" clId="{E29CD78A-66C4-4D19-AB7E-DBF9BA8A5F2C}" dt="2019-10-24T15:53:49.723" v="6727" actId="207"/>
          <ac:spMkLst>
            <pc:docMk/>
            <pc:sldMk cId="2988141548" sldId="312"/>
            <ac:spMk id="14" creationId="{4F96E430-BE18-46B5-A4C6-2807616786B1}"/>
          </ac:spMkLst>
        </pc:spChg>
        <pc:spChg chg="add mod">
          <ac:chgData name="Andy Price" userId="98c5255222843368" providerId="LiveId" clId="{E29CD78A-66C4-4D19-AB7E-DBF9BA8A5F2C}" dt="2019-10-24T15:53:54.419" v="6728" actId="207"/>
          <ac:spMkLst>
            <pc:docMk/>
            <pc:sldMk cId="2988141548" sldId="312"/>
            <ac:spMk id="15" creationId="{FF2092E1-87F8-43DA-8F2D-9B4A802BFFE6}"/>
          </ac:spMkLst>
        </pc:spChg>
        <pc:grpChg chg="add mod">
          <ac:chgData name="Andy Price" userId="98c5255222843368" providerId="LiveId" clId="{E29CD78A-66C4-4D19-AB7E-DBF9BA8A5F2C}" dt="2019-10-24T15:54:17.274" v="6769" actId="1035"/>
          <ac:grpSpMkLst>
            <pc:docMk/>
            <pc:sldMk cId="2988141548" sldId="312"/>
            <ac:grpSpMk id="16" creationId="{0D37357C-5146-4DC0-88AC-07DBF1D35FD2}"/>
          </ac:grpSpMkLst>
        </pc:grpChg>
        <pc:grpChg chg="add mod">
          <ac:chgData name="Andy Price" userId="98c5255222843368" providerId="LiveId" clId="{E29CD78A-66C4-4D19-AB7E-DBF9BA8A5F2C}" dt="2019-10-24T15:54:17.274" v="6769" actId="1035"/>
          <ac:grpSpMkLst>
            <pc:docMk/>
            <pc:sldMk cId="2988141548" sldId="312"/>
            <ac:grpSpMk id="17" creationId="{423AC1D4-CA99-45AC-B6FE-2FB642685C05}"/>
          </ac:grpSpMkLst>
        </pc:grpChg>
        <pc:grpChg chg="add mod">
          <ac:chgData name="Andy Price" userId="98c5255222843368" providerId="LiveId" clId="{E29CD78A-66C4-4D19-AB7E-DBF9BA8A5F2C}" dt="2019-10-24T15:54:17.274" v="6769" actId="1035"/>
          <ac:grpSpMkLst>
            <pc:docMk/>
            <pc:sldMk cId="2988141548" sldId="312"/>
            <ac:grpSpMk id="18" creationId="{4901D6E1-68BE-4B1A-B84A-20EC62267713}"/>
          </ac:grpSpMkLst>
        </pc:grpChg>
        <pc:grpChg chg="add mod">
          <ac:chgData name="Andy Price" userId="98c5255222843368" providerId="LiveId" clId="{E29CD78A-66C4-4D19-AB7E-DBF9BA8A5F2C}" dt="2019-10-24T15:54:17.274" v="6769" actId="1035"/>
          <ac:grpSpMkLst>
            <pc:docMk/>
            <pc:sldMk cId="2988141548" sldId="312"/>
            <ac:grpSpMk id="19" creationId="{70012F28-75E1-4F37-A0D1-64A6DDB56485}"/>
          </ac:grpSpMkLst>
        </pc:grpChg>
      </pc:sldChg>
      <pc:sldChg chg="addSp modSp add modAnim modNotes">
        <pc:chgData name="Andy Price" userId="98c5255222843368" providerId="LiveId" clId="{E29CD78A-66C4-4D19-AB7E-DBF9BA8A5F2C}" dt="2019-10-24T16:02:10.791" v="7549" actId="20577"/>
        <pc:sldMkLst>
          <pc:docMk/>
          <pc:sldMk cId="2567597967" sldId="313"/>
        </pc:sldMkLst>
        <pc:spChg chg="mod">
          <ac:chgData name="Andy Price" userId="98c5255222843368" providerId="LiveId" clId="{E29CD78A-66C4-4D19-AB7E-DBF9BA8A5F2C}" dt="2019-10-24T16:02:10.791" v="7549" actId="20577"/>
          <ac:spMkLst>
            <pc:docMk/>
            <pc:sldMk cId="2567597967" sldId="313"/>
            <ac:spMk id="2" creationId="{F0E41C6E-53E5-42BA-8CA1-6837E0959861}"/>
          </ac:spMkLst>
        </pc:spChg>
        <pc:picChg chg="add mod">
          <ac:chgData name="Andy Price" userId="98c5255222843368" providerId="LiveId" clId="{E29CD78A-66C4-4D19-AB7E-DBF9BA8A5F2C}" dt="2019-10-24T16:00:49.273" v="7355"/>
          <ac:picMkLst>
            <pc:docMk/>
            <pc:sldMk cId="2567597967" sldId="313"/>
            <ac:picMk id="3" creationId="{C7689BA1-4A86-4430-B464-390891B32598}"/>
          </ac:picMkLst>
        </pc:picChg>
      </pc:sldChg>
      <pc:sldChg chg="addSp modSp add modAnim modNotes">
        <pc:chgData name="Andy Price" userId="98c5255222843368" providerId="LiveId" clId="{E29CD78A-66C4-4D19-AB7E-DBF9BA8A5F2C}" dt="2019-10-24T16:17:58.556" v="8455" actId="20577"/>
        <pc:sldMkLst>
          <pc:docMk/>
          <pc:sldMk cId="3864099357" sldId="314"/>
        </pc:sldMkLst>
        <pc:spChg chg="mod">
          <ac:chgData name="Andy Price" userId="98c5255222843368" providerId="LiveId" clId="{E29CD78A-66C4-4D19-AB7E-DBF9BA8A5F2C}" dt="2019-10-24T16:07:31.718" v="7594" actId="20577"/>
          <ac:spMkLst>
            <pc:docMk/>
            <pc:sldMk cId="3864099357" sldId="314"/>
            <ac:spMk id="2" creationId="{8B5ACF4A-5449-492A-8AAF-5795D100960E}"/>
          </ac:spMkLst>
        </pc:spChg>
        <pc:picChg chg="add mod">
          <ac:chgData name="Andy Price" userId="98c5255222843368" providerId="LiveId" clId="{E29CD78A-66C4-4D19-AB7E-DBF9BA8A5F2C}" dt="2019-10-24T16:07:40.913" v="7595"/>
          <ac:picMkLst>
            <pc:docMk/>
            <pc:sldMk cId="3864099357" sldId="314"/>
            <ac:picMk id="3" creationId="{82FFCB08-D029-4A28-BF94-1787E46C64CD}"/>
          </ac:picMkLst>
        </pc:picChg>
      </pc:sldChg>
      <pc:sldChg chg="addSp modSp add modAnim modNotes">
        <pc:chgData name="Andy Price" userId="98c5255222843368" providerId="LiveId" clId="{E29CD78A-66C4-4D19-AB7E-DBF9BA8A5F2C}" dt="2019-10-25T08:53:04.111" v="8635" actId="20577"/>
        <pc:sldMkLst>
          <pc:docMk/>
          <pc:sldMk cId="3272945766" sldId="315"/>
        </pc:sldMkLst>
        <pc:spChg chg="mod">
          <ac:chgData name="Andy Price" userId="98c5255222843368" providerId="LiveId" clId="{E29CD78A-66C4-4D19-AB7E-DBF9BA8A5F2C}" dt="2019-10-25T08:51:13.296" v="8474" actId="20577"/>
          <ac:spMkLst>
            <pc:docMk/>
            <pc:sldMk cId="3272945766" sldId="315"/>
            <ac:spMk id="2" creationId="{6169015C-C7CF-4BA7-BBA4-3A741347BCD1}"/>
          </ac:spMkLst>
        </pc:spChg>
        <pc:picChg chg="add mod">
          <ac:chgData name="Andy Price" userId="98c5255222843368" providerId="LiveId" clId="{E29CD78A-66C4-4D19-AB7E-DBF9BA8A5F2C}" dt="2019-10-25T08:51:23.745" v="8475"/>
          <ac:picMkLst>
            <pc:docMk/>
            <pc:sldMk cId="3272945766" sldId="315"/>
            <ac:picMk id="3" creationId="{62A876BB-CD1E-42A3-A830-7F3649FB2574}"/>
          </ac:picMkLst>
        </pc:picChg>
      </pc:sldChg>
      <pc:sldChg chg="modSp add modNotes">
        <pc:chgData name="Andy Price" userId="98c5255222843368" providerId="LiveId" clId="{E29CD78A-66C4-4D19-AB7E-DBF9BA8A5F2C}" dt="2019-10-25T09:08:39.949" v="10390" actId="20577"/>
        <pc:sldMkLst>
          <pc:docMk/>
          <pc:sldMk cId="1442947746" sldId="316"/>
        </pc:sldMkLst>
        <pc:spChg chg="mod">
          <ac:chgData name="Andy Price" userId="98c5255222843368" providerId="LiveId" clId="{E29CD78A-66C4-4D19-AB7E-DBF9BA8A5F2C}" dt="2019-10-25T08:54:43.349" v="8797" actId="20577"/>
          <ac:spMkLst>
            <pc:docMk/>
            <pc:sldMk cId="1442947746" sldId="316"/>
            <ac:spMk id="2" creationId="{5C0D7C43-C5F8-4146-A67F-4B73AC27017E}"/>
          </ac:spMkLst>
        </pc:spChg>
        <pc:spChg chg="mod">
          <ac:chgData name="Andy Price" userId="98c5255222843368" providerId="LiveId" clId="{E29CD78A-66C4-4D19-AB7E-DBF9BA8A5F2C}" dt="2019-10-25T09:01:28.788" v="9767" actId="20577"/>
          <ac:spMkLst>
            <pc:docMk/>
            <pc:sldMk cId="1442947746" sldId="316"/>
            <ac:spMk id="3" creationId="{B1EE762D-38F8-4C7B-9F6B-AD4D531D8222}"/>
          </ac:spMkLst>
        </pc:spChg>
      </pc:sldChg>
      <pc:sldChg chg="modSp add modNotes">
        <pc:chgData name="Andy Price" userId="98c5255222843368" providerId="LiveId" clId="{E29CD78A-66C4-4D19-AB7E-DBF9BA8A5F2C}" dt="2019-10-25T09:46:19.027" v="12621" actId="20577"/>
        <pc:sldMkLst>
          <pc:docMk/>
          <pc:sldMk cId="4158655063" sldId="317"/>
        </pc:sldMkLst>
        <pc:spChg chg="mod">
          <ac:chgData name="Andy Price" userId="98c5255222843368" providerId="LiveId" clId="{E29CD78A-66C4-4D19-AB7E-DBF9BA8A5F2C}" dt="2019-10-25T09:31:17.333" v="10550" actId="20577"/>
          <ac:spMkLst>
            <pc:docMk/>
            <pc:sldMk cId="4158655063" sldId="317"/>
            <ac:spMk id="2" creationId="{55C87697-5B0B-412C-8259-2C65435F87D6}"/>
          </ac:spMkLst>
        </pc:spChg>
        <pc:spChg chg="mod">
          <ac:chgData name="Andy Price" userId="98c5255222843368" providerId="LiveId" clId="{E29CD78A-66C4-4D19-AB7E-DBF9BA8A5F2C}" dt="2019-10-25T09:33:38.532" v="10928" actId="20577"/>
          <ac:spMkLst>
            <pc:docMk/>
            <pc:sldMk cId="4158655063" sldId="317"/>
            <ac:spMk id="3" creationId="{764B9B72-D1A6-4B88-BD76-33637668CA97}"/>
          </ac:spMkLst>
        </pc:spChg>
      </pc:sldChg>
      <pc:sldChg chg="modSp add modNotes">
        <pc:chgData name="Andy Price" userId="98c5255222843368" providerId="LiveId" clId="{E29CD78A-66C4-4D19-AB7E-DBF9BA8A5F2C}" dt="2019-10-25T09:54:40.245" v="13861" actId="20577"/>
        <pc:sldMkLst>
          <pc:docMk/>
          <pc:sldMk cId="459996458" sldId="318"/>
        </pc:sldMkLst>
        <pc:spChg chg="mod">
          <ac:chgData name="Andy Price" userId="98c5255222843368" providerId="LiveId" clId="{E29CD78A-66C4-4D19-AB7E-DBF9BA8A5F2C}" dt="2019-10-25T09:33:50.049" v="10950" actId="20577"/>
          <ac:spMkLst>
            <pc:docMk/>
            <pc:sldMk cId="459996458" sldId="318"/>
            <ac:spMk id="2" creationId="{7FCB73FB-97D4-4159-BF13-6DD2D322C17C}"/>
          </ac:spMkLst>
        </pc:spChg>
        <pc:spChg chg="mod">
          <ac:chgData name="Andy Price" userId="98c5255222843368" providerId="LiveId" clId="{E29CD78A-66C4-4D19-AB7E-DBF9BA8A5F2C}" dt="2019-10-25T09:47:21.582" v="12818" actId="313"/>
          <ac:spMkLst>
            <pc:docMk/>
            <pc:sldMk cId="459996458" sldId="318"/>
            <ac:spMk id="3" creationId="{D117DD93-961B-41C2-B3E8-28472D4634EC}"/>
          </ac:spMkLst>
        </pc:spChg>
      </pc:sldChg>
      <pc:sldChg chg="modSp add modNotes">
        <pc:chgData name="Andy Price" userId="98c5255222843368" providerId="LiveId" clId="{E29CD78A-66C4-4D19-AB7E-DBF9BA8A5F2C}" dt="2019-10-25T09:57:34.379" v="14473" actId="20577"/>
        <pc:sldMkLst>
          <pc:docMk/>
          <pc:sldMk cId="2796083581" sldId="319"/>
        </pc:sldMkLst>
        <pc:spChg chg="mod">
          <ac:chgData name="Andy Price" userId="98c5255222843368" providerId="LiveId" clId="{E29CD78A-66C4-4D19-AB7E-DBF9BA8A5F2C}" dt="2019-10-25T09:37:25.881" v="11412" actId="20577"/>
          <ac:spMkLst>
            <pc:docMk/>
            <pc:sldMk cId="2796083581" sldId="319"/>
            <ac:spMk id="2" creationId="{9DEB61B1-832E-4AF8-8E07-24B54C42DD38}"/>
          </ac:spMkLst>
        </pc:spChg>
        <pc:spChg chg="mod">
          <ac:chgData name="Andy Price" userId="98c5255222843368" providerId="LiveId" clId="{E29CD78A-66C4-4D19-AB7E-DBF9BA8A5F2C}" dt="2019-10-25T09:40:03.372" v="11666" actId="20577"/>
          <ac:spMkLst>
            <pc:docMk/>
            <pc:sldMk cId="2796083581" sldId="319"/>
            <ac:spMk id="3" creationId="{FD37E66B-E799-4676-85E9-FC0E6961CF15}"/>
          </ac:spMkLst>
        </pc:spChg>
      </pc:sldChg>
      <pc:sldChg chg="modSp add modNotes">
        <pc:chgData name="Andy Price" userId="98c5255222843368" providerId="LiveId" clId="{E29CD78A-66C4-4D19-AB7E-DBF9BA8A5F2C}" dt="2019-10-25T10:02:11.982" v="15348" actId="20577"/>
        <pc:sldMkLst>
          <pc:docMk/>
          <pc:sldMk cId="301177322" sldId="320"/>
        </pc:sldMkLst>
        <pc:spChg chg="mod">
          <ac:chgData name="Andy Price" userId="98c5255222843368" providerId="LiveId" clId="{E29CD78A-66C4-4D19-AB7E-DBF9BA8A5F2C}" dt="2019-10-25T09:40:21.016" v="11681" actId="20577"/>
          <ac:spMkLst>
            <pc:docMk/>
            <pc:sldMk cId="301177322" sldId="320"/>
            <ac:spMk id="2" creationId="{D83C653E-4053-4094-880E-5B04258D79E6}"/>
          </ac:spMkLst>
        </pc:spChg>
        <pc:spChg chg="mod">
          <ac:chgData name="Andy Price" userId="98c5255222843368" providerId="LiveId" clId="{E29CD78A-66C4-4D19-AB7E-DBF9BA8A5F2C}" dt="2019-10-25T10:02:11.982" v="15348" actId="20577"/>
          <ac:spMkLst>
            <pc:docMk/>
            <pc:sldMk cId="301177322" sldId="320"/>
            <ac:spMk id="3" creationId="{C90FDF16-5D8B-49CC-9DC7-04666024C9BE}"/>
          </ac:spMkLst>
        </pc:spChg>
      </pc:sldChg>
      <pc:sldChg chg="addSp delSp modSp add mod setBg setClrOvrMap">
        <pc:chgData name="Andy Price" userId="98c5255222843368" providerId="LiveId" clId="{E29CD78A-66C4-4D19-AB7E-DBF9BA8A5F2C}" dt="2019-10-25T10:03:45.216" v="15472" actId="26606"/>
        <pc:sldMkLst>
          <pc:docMk/>
          <pc:sldMk cId="497198257" sldId="321"/>
        </pc:sldMkLst>
        <pc:spChg chg="mod">
          <ac:chgData name="Andy Price" userId="98c5255222843368" providerId="LiveId" clId="{E29CD78A-66C4-4D19-AB7E-DBF9BA8A5F2C}" dt="2019-10-25T10:03:45.216" v="15472" actId="26606"/>
          <ac:spMkLst>
            <pc:docMk/>
            <pc:sldMk cId="497198257" sldId="321"/>
            <ac:spMk id="2" creationId="{0CC0F282-3B32-4FA9-969B-3A6F0F6C9826}"/>
          </ac:spMkLst>
        </pc:spChg>
        <pc:spChg chg="del">
          <ac:chgData name="Andy Price" userId="98c5255222843368" providerId="LiveId" clId="{E29CD78A-66C4-4D19-AB7E-DBF9BA8A5F2C}" dt="2019-10-25T10:03:31.460" v="15468" actId="478"/>
          <ac:spMkLst>
            <pc:docMk/>
            <pc:sldMk cId="497198257" sldId="321"/>
            <ac:spMk id="3" creationId="{D43299DF-1104-49FB-8F3C-4399DDDF9E70}"/>
          </ac:spMkLst>
        </pc:spChg>
        <pc:spChg chg="add">
          <ac:chgData name="Andy Price" userId="98c5255222843368" providerId="LiveId" clId="{E29CD78A-66C4-4D19-AB7E-DBF9BA8A5F2C}" dt="2019-10-25T10:03:45.216" v="15472" actId="26606"/>
          <ac:spMkLst>
            <pc:docMk/>
            <pc:sldMk cId="497198257" sldId="321"/>
            <ac:spMk id="10" creationId="{1DB7C82F-AB7E-4F0C-B829-FA1B9C415180}"/>
          </ac:spMkLst>
        </pc:spChg>
        <pc:picChg chg="add mod">
          <ac:chgData name="Andy Price" userId="98c5255222843368" providerId="LiveId" clId="{E29CD78A-66C4-4D19-AB7E-DBF9BA8A5F2C}" dt="2019-10-25T10:03:45.216" v="15472" actId="26606"/>
          <ac:picMkLst>
            <pc:docMk/>
            <pc:sldMk cId="497198257" sldId="321"/>
            <ac:picMk id="5" creationId="{B7E2B7A8-CCCB-4768-A375-E4715EC4D3CA}"/>
          </ac:picMkLst>
        </pc:picChg>
      </pc:sldChg>
      <pc:sldChg chg="addSp delSp modSp add mod setBg setClrOvrMap modNotes">
        <pc:chgData name="Andy Price" userId="98c5255222843368" providerId="LiveId" clId="{E29CD78A-66C4-4D19-AB7E-DBF9BA8A5F2C}" dt="2019-10-25T10:32:08.644" v="16083" actId="20577"/>
        <pc:sldMkLst>
          <pc:docMk/>
          <pc:sldMk cId="617026202" sldId="322"/>
        </pc:sldMkLst>
        <pc:spChg chg="mod ord">
          <ac:chgData name="Andy Price" userId="98c5255222843368" providerId="LiveId" clId="{E29CD78A-66C4-4D19-AB7E-DBF9BA8A5F2C}" dt="2019-10-25T10:29:31.571" v="15737" actId="26606"/>
          <ac:spMkLst>
            <pc:docMk/>
            <pc:sldMk cId="617026202" sldId="322"/>
            <ac:spMk id="2" creationId="{7EC4E479-E534-4307-A589-FEF8EA5EB2CC}"/>
          </ac:spMkLst>
        </pc:spChg>
        <pc:spChg chg="mod ord">
          <ac:chgData name="Andy Price" userId="98c5255222843368" providerId="LiveId" clId="{E29CD78A-66C4-4D19-AB7E-DBF9BA8A5F2C}" dt="2019-10-25T10:29:31.571" v="15737" actId="26606"/>
          <ac:spMkLst>
            <pc:docMk/>
            <pc:sldMk cId="617026202" sldId="322"/>
            <ac:spMk id="3" creationId="{575C464B-7521-4777-A231-86B7757B3F7B}"/>
          </ac:spMkLst>
        </pc:spChg>
        <pc:spChg chg="add del">
          <ac:chgData name="Andy Price" userId="98c5255222843368" providerId="LiveId" clId="{E29CD78A-66C4-4D19-AB7E-DBF9BA8A5F2C}" dt="2019-10-25T10:28:28.159" v="15673" actId="26606"/>
          <ac:spMkLst>
            <pc:docMk/>
            <pc:sldMk cId="617026202" sldId="322"/>
            <ac:spMk id="12" creationId="{2C6A2225-94AF-4BC4-98F4-77746E7B10A9}"/>
          </ac:spMkLst>
        </pc:spChg>
        <pc:spChg chg="add del">
          <ac:chgData name="Andy Price" userId="98c5255222843368" providerId="LiveId" clId="{E29CD78A-66C4-4D19-AB7E-DBF9BA8A5F2C}" dt="2019-10-25T10:28:28.159" v="15673" actId="26606"/>
          <ac:spMkLst>
            <pc:docMk/>
            <pc:sldMk cId="617026202" sldId="322"/>
            <ac:spMk id="14" creationId="{648F5915-2CE1-4F74-88C5-D4366893D2DF}"/>
          </ac:spMkLst>
        </pc:spChg>
        <pc:spChg chg="add del">
          <ac:chgData name="Andy Price" userId="98c5255222843368" providerId="LiveId" clId="{E29CD78A-66C4-4D19-AB7E-DBF9BA8A5F2C}" dt="2019-10-25T10:28:30.013" v="15675" actId="26606"/>
          <ac:spMkLst>
            <pc:docMk/>
            <pc:sldMk cId="617026202" sldId="322"/>
            <ac:spMk id="16" creationId="{37FEB674-D811-4FFE-A878-29D0C0ED18D4}"/>
          </ac:spMkLst>
        </pc:spChg>
        <pc:spChg chg="add del">
          <ac:chgData name="Andy Price" userId="98c5255222843368" providerId="LiveId" clId="{E29CD78A-66C4-4D19-AB7E-DBF9BA8A5F2C}" dt="2019-10-25T10:28:42.824" v="15679" actId="26606"/>
          <ac:spMkLst>
            <pc:docMk/>
            <pc:sldMk cId="617026202" sldId="322"/>
            <ac:spMk id="20" creationId="{CF62D2A7-8207-488C-9F46-316BA81A16C8}"/>
          </ac:spMkLst>
        </pc:spChg>
        <pc:spChg chg="add del">
          <ac:chgData name="Andy Price" userId="98c5255222843368" providerId="LiveId" clId="{E29CD78A-66C4-4D19-AB7E-DBF9BA8A5F2C}" dt="2019-10-25T10:29:31.571" v="15738" actId="26606"/>
          <ac:spMkLst>
            <pc:docMk/>
            <pc:sldMk cId="617026202" sldId="322"/>
            <ac:spMk id="22" creationId="{EB181E26-89C4-4A14-92DE-0F4C4B0E9484}"/>
          </ac:spMkLst>
        </pc:spChg>
        <pc:spChg chg="add del">
          <ac:chgData name="Andy Price" userId="98c5255222843368" providerId="LiveId" clId="{E29CD78A-66C4-4D19-AB7E-DBF9BA8A5F2C}" dt="2019-10-25T10:29:31.571" v="15738" actId="26606"/>
          <ac:spMkLst>
            <pc:docMk/>
            <pc:sldMk cId="617026202" sldId="322"/>
            <ac:spMk id="23" creationId="{13958066-7CBD-4B89-8F46-614C4F28BCF9}"/>
          </ac:spMkLst>
        </pc:spChg>
        <pc:spChg chg="add del">
          <ac:chgData name="Andy Price" userId="98c5255222843368" providerId="LiveId" clId="{E29CD78A-66C4-4D19-AB7E-DBF9BA8A5F2C}" dt="2019-10-25T10:29:24.408" v="15731" actId="26606"/>
          <ac:spMkLst>
            <pc:docMk/>
            <pc:sldMk cId="617026202" sldId="322"/>
            <ac:spMk id="28" creationId="{89AC137A-F7D0-43CC-A46F-113F475E4806}"/>
          </ac:spMkLst>
        </pc:spChg>
        <pc:spChg chg="add del">
          <ac:chgData name="Andy Price" userId="98c5255222843368" providerId="LiveId" clId="{E29CD78A-66C4-4D19-AB7E-DBF9BA8A5F2C}" dt="2019-10-25T10:29:26.242" v="15733" actId="26606"/>
          <ac:spMkLst>
            <pc:docMk/>
            <pc:sldMk cId="617026202" sldId="322"/>
            <ac:spMk id="30" creationId="{A03E2379-8871-408A-95CE-7AAE8FA53AE5}"/>
          </ac:spMkLst>
        </pc:spChg>
        <pc:spChg chg="add del">
          <ac:chgData name="Andy Price" userId="98c5255222843368" providerId="LiveId" clId="{E29CD78A-66C4-4D19-AB7E-DBF9BA8A5F2C}" dt="2019-10-25T10:29:26.242" v="15733" actId="26606"/>
          <ac:spMkLst>
            <pc:docMk/>
            <pc:sldMk cId="617026202" sldId="322"/>
            <ac:spMk id="31" creationId="{A0BF428C-DA8B-4D99-9930-18F7F91D873D}"/>
          </ac:spMkLst>
        </pc:spChg>
        <pc:spChg chg="add del">
          <ac:chgData name="Andy Price" userId="98c5255222843368" providerId="LiveId" clId="{E29CD78A-66C4-4D19-AB7E-DBF9BA8A5F2C}" dt="2019-10-25T10:29:30.113" v="15735" actId="26606"/>
          <ac:spMkLst>
            <pc:docMk/>
            <pc:sldMk cId="617026202" sldId="322"/>
            <ac:spMk id="33" creationId="{EF9B8DF2-C3F5-49A2-94D2-F7B65A0F1F15}"/>
          </ac:spMkLst>
        </pc:spChg>
        <pc:spChg chg="add">
          <ac:chgData name="Andy Price" userId="98c5255222843368" providerId="LiveId" clId="{E29CD78A-66C4-4D19-AB7E-DBF9BA8A5F2C}" dt="2019-10-25T10:29:31.571" v="15738" actId="26606"/>
          <ac:spMkLst>
            <pc:docMk/>
            <pc:sldMk cId="617026202" sldId="322"/>
            <ac:spMk id="37" creationId="{EB181E26-89C4-4A14-92DE-0F4C4B0E9484}"/>
          </ac:spMkLst>
        </pc:spChg>
        <pc:spChg chg="add">
          <ac:chgData name="Andy Price" userId="98c5255222843368" providerId="LiveId" clId="{E29CD78A-66C4-4D19-AB7E-DBF9BA8A5F2C}" dt="2019-10-25T10:29:31.571" v="15738" actId="26606"/>
          <ac:spMkLst>
            <pc:docMk/>
            <pc:sldMk cId="617026202" sldId="322"/>
            <ac:spMk id="38" creationId="{13958066-7CBD-4B89-8F46-614C4F28BCF9}"/>
          </ac:spMkLst>
        </pc:spChg>
        <pc:picChg chg="add mod ord">
          <ac:chgData name="Andy Price" userId="98c5255222843368" providerId="LiveId" clId="{E29CD78A-66C4-4D19-AB7E-DBF9BA8A5F2C}" dt="2019-10-25T10:29:31.571" v="15737" actId="26606"/>
          <ac:picMkLst>
            <pc:docMk/>
            <pc:sldMk cId="617026202" sldId="322"/>
            <ac:picMk id="5" creationId="{33DCEE0B-D522-49CE-B6CD-F1E711A1A7B8}"/>
          </ac:picMkLst>
        </pc:picChg>
        <pc:picChg chg="add mod ord">
          <ac:chgData name="Andy Price" userId="98c5255222843368" providerId="LiveId" clId="{E29CD78A-66C4-4D19-AB7E-DBF9BA8A5F2C}" dt="2019-10-25T10:29:31.571" v="15737" actId="26606"/>
          <ac:picMkLst>
            <pc:docMk/>
            <pc:sldMk cId="617026202" sldId="322"/>
            <ac:picMk id="7" creationId="{B82A3313-8802-4B91-A2F9-0F83BE6FDAB8}"/>
          </ac:picMkLst>
        </pc:picChg>
        <pc:picChg chg="add del">
          <ac:chgData name="Andy Price" userId="98c5255222843368" providerId="LiveId" clId="{E29CD78A-66C4-4D19-AB7E-DBF9BA8A5F2C}" dt="2019-10-25T10:28:33.081" v="15677" actId="26606"/>
          <ac:picMkLst>
            <pc:docMk/>
            <pc:sldMk cId="617026202" sldId="322"/>
            <ac:picMk id="18" creationId="{22901FED-4FC9-4ED5-8123-C98BCD1616BA}"/>
          </ac:picMkLst>
        </pc:picChg>
        <pc:picChg chg="add del">
          <ac:chgData name="Andy Price" userId="98c5255222843368" providerId="LiveId" clId="{E29CD78A-66C4-4D19-AB7E-DBF9BA8A5F2C}" dt="2019-10-25T10:29:31.571" v="15737" actId="26606"/>
          <ac:picMkLst>
            <pc:docMk/>
            <pc:sldMk cId="617026202" sldId="322"/>
            <ac:picMk id="35" creationId="{22901FED-4FC9-4ED5-8123-C98BCD1616BA}"/>
          </ac:picMkLst>
        </pc:picChg>
      </pc:sldChg>
      <pc:sldChg chg="modSp add modNotes">
        <pc:chgData name="Andy Price" userId="98c5255222843368" providerId="LiveId" clId="{E29CD78A-66C4-4D19-AB7E-DBF9BA8A5F2C}" dt="2019-10-25T10:43:36.099" v="18055" actId="20577"/>
        <pc:sldMkLst>
          <pc:docMk/>
          <pc:sldMk cId="219871237" sldId="323"/>
        </pc:sldMkLst>
        <pc:spChg chg="mod">
          <ac:chgData name="Andy Price" userId="98c5255222843368" providerId="LiveId" clId="{E29CD78A-66C4-4D19-AB7E-DBF9BA8A5F2C}" dt="2019-10-25T10:32:51.127" v="16122" actId="20577"/>
          <ac:spMkLst>
            <pc:docMk/>
            <pc:sldMk cId="219871237" sldId="323"/>
            <ac:spMk id="2" creationId="{E43BE193-DEB0-4D96-A1C4-5929E6485730}"/>
          </ac:spMkLst>
        </pc:spChg>
        <pc:spChg chg="mod">
          <ac:chgData name="Andy Price" userId="98c5255222843368" providerId="LiveId" clId="{E29CD78A-66C4-4D19-AB7E-DBF9BA8A5F2C}" dt="2019-10-25T10:37:48.366" v="16924" actId="20577"/>
          <ac:spMkLst>
            <pc:docMk/>
            <pc:sldMk cId="219871237" sldId="323"/>
            <ac:spMk id="3" creationId="{807396BC-5E53-4818-A1CF-5A1461B9A6D8}"/>
          </ac:spMkLst>
        </pc:spChg>
      </pc:sldChg>
      <pc:sldChg chg="addSp modSp add modNotes">
        <pc:chgData name="Andy Price" userId="98c5255222843368" providerId="LiveId" clId="{E29CD78A-66C4-4D19-AB7E-DBF9BA8A5F2C}" dt="2019-10-25T10:56:16.449" v="20287" actId="20577"/>
        <pc:sldMkLst>
          <pc:docMk/>
          <pc:sldMk cId="2783272998" sldId="324"/>
        </pc:sldMkLst>
        <pc:spChg chg="mod">
          <ac:chgData name="Andy Price" userId="98c5255222843368" providerId="LiveId" clId="{E29CD78A-66C4-4D19-AB7E-DBF9BA8A5F2C}" dt="2019-10-25T10:44:10.599" v="18099" actId="20577"/>
          <ac:spMkLst>
            <pc:docMk/>
            <pc:sldMk cId="2783272998" sldId="324"/>
            <ac:spMk id="2" creationId="{1B245FC9-1ADC-414B-A383-AD0B4B5FD89E}"/>
          </ac:spMkLst>
        </pc:spChg>
        <pc:spChg chg="add mod">
          <ac:chgData name="Andy Price" userId="98c5255222843368" providerId="LiveId" clId="{E29CD78A-66C4-4D19-AB7E-DBF9BA8A5F2C}" dt="2019-10-25T10:47:53.321" v="18844" actId="20577"/>
          <ac:spMkLst>
            <pc:docMk/>
            <pc:sldMk cId="2783272998" sldId="324"/>
            <ac:spMk id="3" creationId="{647A1875-7CFD-4845-9CA0-8486D93F0CEF}"/>
          </ac:spMkLst>
        </pc:spChg>
      </pc:sldChg>
      <pc:sldChg chg="modSp add modNotes">
        <pc:chgData name="Andy Price" userId="98c5255222843368" providerId="LiveId" clId="{E29CD78A-66C4-4D19-AB7E-DBF9BA8A5F2C}" dt="2019-10-25T11:01:33.432" v="21336" actId="20577"/>
        <pc:sldMkLst>
          <pc:docMk/>
          <pc:sldMk cId="1895323149" sldId="325"/>
        </pc:sldMkLst>
        <pc:spChg chg="mod">
          <ac:chgData name="Andy Price" userId="98c5255222843368" providerId="LiveId" clId="{E29CD78A-66C4-4D19-AB7E-DBF9BA8A5F2C}" dt="2019-10-25T10:48:25.115" v="18855" actId="20577"/>
          <ac:spMkLst>
            <pc:docMk/>
            <pc:sldMk cId="1895323149" sldId="325"/>
            <ac:spMk id="2" creationId="{1B245FC9-1ADC-414B-A383-AD0B4B5FD89E}"/>
          </ac:spMkLst>
        </pc:spChg>
        <pc:spChg chg="mod">
          <ac:chgData name="Andy Price" userId="98c5255222843368" providerId="LiveId" clId="{E29CD78A-66C4-4D19-AB7E-DBF9BA8A5F2C}" dt="2019-10-25T10:58:38.999" v="20647" actId="20577"/>
          <ac:spMkLst>
            <pc:docMk/>
            <pc:sldMk cId="1895323149" sldId="325"/>
            <ac:spMk id="3" creationId="{647A1875-7CFD-4845-9CA0-8486D93F0CEF}"/>
          </ac:spMkLst>
        </pc:spChg>
      </pc:sldChg>
      <pc:sldChg chg="addSp modSp add modAnim modNotes">
        <pc:chgData name="Andy Price" userId="98c5255222843368" providerId="LiveId" clId="{E29CD78A-66C4-4D19-AB7E-DBF9BA8A5F2C}" dt="2019-10-25T13:27:23.599" v="22038" actId="20577"/>
        <pc:sldMkLst>
          <pc:docMk/>
          <pc:sldMk cId="3717801739" sldId="326"/>
        </pc:sldMkLst>
        <pc:spChg chg="mod">
          <ac:chgData name="Andy Price" userId="98c5255222843368" providerId="LiveId" clId="{E29CD78A-66C4-4D19-AB7E-DBF9BA8A5F2C}" dt="2019-10-25T13:23:04.182" v="21366" actId="5793"/>
          <ac:spMkLst>
            <pc:docMk/>
            <pc:sldMk cId="3717801739" sldId="326"/>
            <ac:spMk id="2" creationId="{B14B4929-47D6-4BAB-B489-3EF476C0D53F}"/>
          </ac:spMkLst>
        </pc:spChg>
        <pc:picChg chg="add mod">
          <ac:chgData name="Andy Price" userId="98c5255222843368" providerId="LiveId" clId="{E29CD78A-66C4-4D19-AB7E-DBF9BA8A5F2C}" dt="2019-10-25T13:23:14.535" v="21367"/>
          <ac:picMkLst>
            <pc:docMk/>
            <pc:sldMk cId="3717801739" sldId="326"/>
            <ac:picMk id="3" creationId="{D2340A72-B4F4-4300-A98E-6D1CE4B1EE7F}"/>
          </ac:picMkLst>
        </pc:picChg>
      </pc:sldChg>
      <pc:sldChg chg="addSp delSp modSp add del modNotes">
        <pc:chgData name="Andy Price" userId="98c5255222843368" providerId="LiveId" clId="{E29CD78A-66C4-4D19-AB7E-DBF9BA8A5F2C}" dt="2019-10-25T13:36:47.569" v="22159" actId="2696"/>
        <pc:sldMkLst>
          <pc:docMk/>
          <pc:sldMk cId="723384110" sldId="327"/>
        </pc:sldMkLst>
        <pc:spChg chg="mod">
          <ac:chgData name="Andy Price" userId="98c5255222843368" providerId="LiveId" clId="{E29CD78A-66C4-4D19-AB7E-DBF9BA8A5F2C}" dt="2019-10-25T13:36:40.949" v="22157" actId="20577"/>
          <ac:spMkLst>
            <pc:docMk/>
            <pc:sldMk cId="723384110" sldId="327"/>
            <ac:spMk id="2" creationId="{0A7C866E-CF9A-47DE-8873-D18B57DB05E5}"/>
          </ac:spMkLst>
        </pc:spChg>
        <pc:picChg chg="add del mod">
          <ac:chgData name="Andy Price" userId="98c5255222843368" providerId="LiveId" clId="{E29CD78A-66C4-4D19-AB7E-DBF9BA8A5F2C}" dt="2019-10-25T13:36:23.342" v="22142" actId="478"/>
          <ac:picMkLst>
            <pc:docMk/>
            <pc:sldMk cId="723384110" sldId="327"/>
            <ac:picMk id="4" creationId="{27998BA6-EC6E-4146-BEEF-252335540336}"/>
          </ac:picMkLst>
        </pc:picChg>
        <pc:picChg chg="add del mod">
          <ac:chgData name="Andy Price" userId="98c5255222843368" providerId="LiveId" clId="{E29CD78A-66C4-4D19-AB7E-DBF9BA8A5F2C}" dt="2019-10-25T13:36:43.076" v="22158" actId="478"/>
          <ac:picMkLst>
            <pc:docMk/>
            <pc:sldMk cId="723384110" sldId="327"/>
            <ac:picMk id="6" creationId="{7FFD22D2-B9BD-42D4-A5B3-9B11A2A461E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03/06/2020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41898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4166886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of the presentation looks at the scale of the road safety problem around the World.</a:t>
            </a:r>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introduction highlighting the true scale of the road safety problem around the World.</a:t>
            </a:r>
          </a:p>
          <a:p>
            <a:endParaRPr lang="en-GB" dirty="0"/>
          </a:p>
          <a:p>
            <a:r>
              <a:rPr lang="en-GB" dirty="0"/>
              <a:t>It highlights some facts and figures and talks about the Sustainable Development Goals as a framework for Governments to use to help improve road safety.</a:t>
            </a:r>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backs up some of the information in the video and highlights where the scale of the problem in terms of Low and Middle Income countries and also the issue with vulnerable road users – pedestrians, motorcyclists and cyclists.</a:t>
            </a:r>
          </a:p>
          <a:p>
            <a:endParaRPr lang="en-GB" dirty="0"/>
          </a:p>
          <a:p>
            <a:r>
              <a:rPr lang="en-GB" dirty="0"/>
              <a:t>Remind drivers that they share the road with vulnerable road users and that they must take extra care to avoid being involved with a collision involving a pedestrian, cyclists or motorcyclist.</a:t>
            </a:r>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heat map of where road fatalities occur – the darker the colour, the higher the number of fatalities per 100,000 population – helps you see where the problems lie in the countries where the drivers are driving.</a:t>
            </a:r>
          </a:p>
          <a:p>
            <a:endParaRPr lang="en-GB" dirty="0"/>
          </a:p>
          <a:p>
            <a:r>
              <a:rPr lang="en-GB" dirty="0"/>
              <a:t>Use this link to look at the situation in the countries where the drivers are driving:</a:t>
            </a:r>
          </a:p>
          <a:p>
            <a:endParaRPr lang="en-GB" dirty="0"/>
          </a:p>
          <a:p>
            <a:r>
              <a:rPr lang="en-GB" dirty="0"/>
              <a:t> </a:t>
            </a:r>
            <a:r>
              <a:rPr lang="en-GB" dirty="0">
                <a:hlinkClick r:id="rId3"/>
              </a:rPr>
              <a:t>https://www.grsproadsafety.org/resources/global-crash-data/</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Inappropriate speed is one of the main reason that crashes occur.</a:t>
            </a:r>
          </a:p>
          <a:p>
            <a:endParaRPr lang="en-GB" dirty="0"/>
          </a:p>
          <a:p>
            <a:r>
              <a:rPr lang="en-GB" dirty="0"/>
              <a:t>Open up a discussion about speeding, and ask some of the reasons why the drivers speed.</a:t>
            </a:r>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3570087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importance of lower speed limits.</a:t>
            </a:r>
          </a:p>
          <a:p>
            <a:endParaRPr lang="en-GB" dirty="0"/>
          </a:p>
          <a:p>
            <a:r>
              <a:rPr lang="en-GB" dirty="0"/>
              <a:t>Focus on the fact that a 5% reduction in speed leads to a 30% reduction in collisions.</a:t>
            </a:r>
          </a:p>
          <a:p>
            <a:endParaRPr lang="en-GB" dirty="0"/>
          </a:p>
          <a:p>
            <a:r>
              <a:rPr lang="en-GB" dirty="0"/>
              <a:t>Ask if any job that they are doing is worth speeding to get done?  Remember that 52% of fatalities involve a vulnerable road user – a pedestrian, cyclist or motorcyclist.  Remind the drivers that the faster they are travelling in a collision involving one of these road users, the more serious the consequences.</a:t>
            </a:r>
          </a:p>
          <a:p>
            <a:endParaRPr lang="en-GB" dirty="0"/>
          </a:p>
          <a:p>
            <a:r>
              <a:rPr lang="en-GB" dirty="0"/>
              <a:t>Driving at safe speeds, depending on the current road and weather conditions, is a vital part of any road safety policy.  We should emphasise to our drivers that the speed limit is not a target, and that in many situations, such as on congested road, in poor weather, at night etc, it will not be safe to drive at the speed limit.</a:t>
            </a:r>
          </a:p>
          <a:p>
            <a:endParaRPr lang="en-GB" dirty="0"/>
          </a:p>
          <a:p>
            <a:r>
              <a:rPr lang="en-GB" dirty="0"/>
              <a:t>Remind then what your policy says about speeding, and the possible implications for them if they are found to be speeding or prosecuted / fined by the authorities.</a:t>
            </a:r>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2716595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from the UK, shows that at 40mph (64kph) there is an 80% chance that a pedestrian killed in a crash..  At 30mph (48kph) there is an 80% chance that a pedestrian will survive a crash.</a:t>
            </a:r>
          </a:p>
          <a:p>
            <a:endParaRPr lang="en-GB" dirty="0"/>
          </a:p>
          <a:p>
            <a:r>
              <a:rPr lang="en-GB" dirty="0"/>
              <a:t>This demonstrates the importance of driving at or below the posted speed limit in urban areas.</a:t>
            </a:r>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424008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video from Australia, it shows us that people make mistakes.  Just because you can see that car waiting at the junction, don’t assume that they have seen you, or that they have correctly judged how fast you are travelling.</a:t>
            </a:r>
          </a:p>
          <a:p>
            <a:endParaRPr lang="en-GB" dirty="0"/>
          </a:p>
          <a:p>
            <a:r>
              <a:rPr lang="en-GB" dirty="0"/>
              <a:t>Could you stop safely if the person did pull out?</a:t>
            </a:r>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2020326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critical message to get across to everyone is not to treat the speed limit as a target.</a:t>
            </a:r>
          </a:p>
          <a:p>
            <a:endParaRPr lang="en-GB" dirty="0"/>
          </a:p>
          <a:p>
            <a:r>
              <a:rPr lang="en-GB" dirty="0"/>
              <a:t>Ask everyone for examples in their everyday journeys where it might not be safe to travel at the posted speed limit.  Use your knowledge of their jobs / routs / working environment to give specific examples.</a:t>
            </a:r>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7061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through this list, focusing on what is appropriate for the vehicles you know that the drivers use.</a:t>
            </a:r>
          </a:p>
          <a:p>
            <a:endParaRPr lang="en-GB" dirty="0"/>
          </a:p>
          <a:p>
            <a:r>
              <a:rPr lang="en-GB" dirty="0"/>
              <a:t>Ask if they have any other tips for managing their speed.</a:t>
            </a:r>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1226520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6374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issue of drink driving globally.</a:t>
            </a:r>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2691371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‘morning after’ is an especially dangerous time, as even if there is still alcohol in the bloodstream, the driver wakes up and does not feel drunk BUT they will still be impaired.</a:t>
            </a:r>
          </a:p>
          <a:p>
            <a:endParaRPr lang="en-GB" dirty="0"/>
          </a:p>
          <a:p>
            <a:r>
              <a:rPr lang="en-GB" dirty="0"/>
              <a:t>There is nothing but TIME that will get the alcohol out of the body.</a:t>
            </a:r>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11749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this slide to help people work out how much they normally drink and how many units this equates to.</a:t>
            </a:r>
          </a:p>
          <a:p>
            <a:endParaRPr lang="en-GB" dirty="0"/>
          </a:p>
          <a:p>
            <a:r>
              <a:rPr lang="en-GB" dirty="0"/>
              <a:t>Take some popular local drinks,  find out their usual strength and volume, and use these to calculate how many units each drink contains.</a:t>
            </a:r>
          </a:p>
          <a:p>
            <a:endParaRPr lang="en-GB" dirty="0"/>
          </a:p>
          <a:p>
            <a:r>
              <a:rPr lang="en-GB" dirty="0"/>
              <a:t>Everyone has a different tolerance to alcohol, so you should take this into account when delivering the training.  What is a lot of alcohol to one person might not be to someone else.</a:t>
            </a:r>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4033697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shows that drugs have on drivers.</a:t>
            </a:r>
          </a:p>
          <a:p>
            <a:endParaRPr lang="en-GB" dirty="0"/>
          </a:p>
          <a:p>
            <a:r>
              <a:rPr lang="en-GB" dirty="0"/>
              <a:t>You should align this slide with whatever your policies and procedures say about the use of drugs and what the consequences to the employee are.</a:t>
            </a:r>
          </a:p>
          <a:p>
            <a:endParaRPr lang="en-GB" dirty="0"/>
          </a:p>
          <a:p>
            <a:r>
              <a:rPr lang="en-GB" dirty="0"/>
              <a:t>It is also important to remember that some medicines – both those prescribed by a doctor and those that can be purchased in a pharmacy – can increase the risk of being involved in a collision.  If the label says, for example, may cause drowsiness, then don’t drive.  Employees should always check with their doctor or a pharmacists about whether the medicines they are taking allow them to drive safely.</a:t>
            </a:r>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136924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dramatic video from the UK, produced to mark </a:t>
            </a:r>
            <a:r>
              <a:rPr lang="en-US" dirty="0"/>
              <a:t>the 50th anniversary of anti-drink drive campaigning there. Although road deaths caused by drink drivers in the UK have fallen significantly from 1,640 in 1967 to 230 deaths in 2012, this film reminds viewers that one death on our roads is still one too many.</a:t>
            </a:r>
          </a:p>
          <a:p>
            <a:endParaRPr lang="en-US" dirty="0"/>
          </a:p>
          <a:p>
            <a:r>
              <a:rPr lang="en-US" dirty="0"/>
              <a:t>Equate these figures to the drink drive statistics locally.</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1453609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3423611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focuses on the biggest distraction – the use of phones / smartphones.  Research from around the World has shown that drivers using a phone, whether this is hand held or hands-free, have a 4x risk of being involved in a crash.</a:t>
            </a:r>
          </a:p>
          <a:p>
            <a:endParaRPr lang="en-GB" dirty="0"/>
          </a:p>
          <a:p>
            <a:r>
              <a:rPr lang="en-GB" dirty="0"/>
              <a:t>You should raise awareness of the risks involved, and make sure that you do not encourage or endorse the use of phones when driving, and that you never call an employee when you know that they are driving, and if you do call at it is obvious that they are driving, end the call immediately.</a:t>
            </a:r>
          </a:p>
          <a:p>
            <a:endParaRPr lang="en-GB" dirty="0"/>
          </a:p>
          <a:p>
            <a:r>
              <a:rPr lang="en-GB" dirty="0"/>
              <a:t>Remember that there are many other distracting things that drivers do – talking to passengers, eating, drinking, personal grooming are some examples.  You should ensure that the message you send to your drivers is very clear – when driving, their entire focus should be on safe driving and nothing else.</a:t>
            </a:r>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3793183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good introduction to some of the distractions that should be avoided when driving.</a:t>
            </a:r>
          </a:p>
          <a:p>
            <a:endParaRPr lang="en-GB" dirty="0"/>
          </a:p>
          <a:p>
            <a:r>
              <a:rPr lang="en-GB" dirty="0"/>
              <a:t>Ask what they find distracting when driving.</a:t>
            </a:r>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2808800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cinema advert used to demonstrate the distracting effect of answering / looking at a telephone.</a:t>
            </a:r>
          </a:p>
          <a:p>
            <a:endParaRPr lang="en-GB" dirty="0"/>
          </a:p>
          <a:p>
            <a:r>
              <a:rPr lang="en-GB" dirty="0"/>
              <a:t>Research from around the World shows that drivers who use a telephone – whether this is hand held or hands-free – have a 4x increased risk of being involved in a crash.  Someone having a hands-free telephone conversation has similar reaction times to a driver at 2-3x the legal limit.</a:t>
            </a:r>
          </a:p>
          <a:p>
            <a:endParaRPr lang="en-GB" dirty="0"/>
          </a:p>
          <a:p>
            <a:r>
              <a:rPr lang="en-GB" dirty="0"/>
              <a:t>You should obviously never use your smartphone to text, email, use social media etc.</a:t>
            </a:r>
          </a:p>
          <a:p>
            <a:endParaRPr lang="en-GB" dirty="0"/>
          </a:p>
          <a:p>
            <a:r>
              <a:rPr lang="en-GB" dirty="0"/>
              <a:t>Link this to your policy on the use of telephones when driving, and what the consequences are for non compliance.</a:t>
            </a:r>
          </a:p>
          <a:p>
            <a:endParaRPr lang="en-GB" dirty="0"/>
          </a:p>
          <a:p>
            <a:r>
              <a:rPr lang="en-GB" dirty="0"/>
              <a:t>The best thing to do is put your phone out of reach when driving, and update your voicemail to say that you may be driving so it would be unsafe to take the call.</a:t>
            </a:r>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1519499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35046270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is a good introduction to the risks of driving when tired, although done in a way that people can relate to.</a:t>
            </a:r>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38976932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risks associated with fatigue / driving when tired.</a:t>
            </a:r>
          </a:p>
          <a:p>
            <a:endParaRPr lang="en-GB" dirty="0"/>
          </a:p>
          <a:p>
            <a:r>
              <a:rPr lang="en-GB" dirty="0"/>
              <a:t>The increased crash risk and the comparison with drink-driving are the interesting facts to highlight here.</a:t>
            </a:r>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2078317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Employees should never start a journey if they are feeling tired.  It is vital that, on longer journeys, sufficient breaks are taken. Don’t use caffeine (or any other stimulants) as a way of holding off fatigue – these are a short term fix and NOT a substitute for good planning and getting sufficient sleep.</a:t>
            </a:r>
          </a:p>
          <a:p>
            <a:endParaRPr lang="en-GB" dirty="0"/>
          </a:p>
          <a:p>
            <a:r>
              <a:rPr lang="en-GB" dirty="0"/>
              <a:t>An employee’s home life / personal circumstances can influence the duration and quality of sleep they get, so they must take responsibility for ensuring that they arrive at work well-rested.</a:t>
            </a:r>
          </a:p>
          <a:p>
            <a:endParaRPr lang="en-GB" dirty="0"/>
          </a:p>
          <a:p>
            <a:r>
              <a:rPr lang="en-GB" dirty="0"/>
              <a:t>Never drive between 02:00-06:00, and if possible avoid driving between 14:00-16:00.  The body’s natural rhythms promote sleepiness at these times, and will increase the risk of a collision occurring.  The afternoon dip in our body clocks is made worse after heavy meals, so have a light lunch if driving in the afternoon.</a:t>
            </a:r>
          </a:p>
          <a:p>
            <a:endParaRPr lang="en-GB" dirty="0"/>
          </a:p>
          <a:p>
            <a:r>
              <a:rPr lang="en-GB" dirty="0"/>
              <a:t>Drivers who suffer from sleep apnoea will have poor quality sleep and must get this treated before being allowed to drive.</a:t>
            </a:r>
          </a:p>
          <a:p>
            <a:endParaRPr lang="en-GB" dirty="0"/>
          </a:p>
          <a:p>
            <a:r>
              <a:rPr lang="en-GB" dirty="0"/>
              <a:t>Things that DO NOT work – opening the window, turning up the A/C, listening to loud music.</a:t>
            </a:r>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404206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module provides some advice about how to deal with adverse weather conditions – heavy rain / floods, snow &amp; ice, and fog.</a:t>
            </a:r>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24088942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Asking yourself whether the journey is absolutely necessary is the most important question to ask.  Driver’s should never assume that they have to make the journey, otherwise they will get into trouble with their manager.  Refer here to the policies and procedures that you have in place.</a:t>
            </a:r>
          </a:p>
          <a:p>
            <a:endParaRPr lang="en-GB" dirty="0"/>
          </a:p>
          <a:p>
            <a:r>
              <a:rPr lang="en-GB" dirty="0"/>
              <a:t>Making sure that the vehicle is suitably equipped for the journey is another vital piece of advice – it is often too late to do this if poor weather is encountered during a journey.</a:t>
            </a:r>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19990349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sure that you can see and be seen – this involves turning on your headlights, and also making sure that all windows are kept clear and smear-free inside and out, especially the windscreen.</a:t>
            </a:r>
          </a:p>
          <a:p>
            <a:endParaRPr lang="en-GB" dirty="0"/>
          </a:p>
          <a:p>
            <a:r>
              <a:rPr lang="en-GB" dirty="0"/>
              <a:t>The performance of the tyres is even more critical in poor weather, so they must be correctly inflated and, ideally, have at least 3mm of tread depth.</a:t>
            </a:r>
          </a:p>
          <a:p>
            <a:endParaRPr lang="en-GB" dirty="0"/>
          </a:p>
          <a:p>
            <a:r>
              <a:rPr lang="en-GB" dirty="0"/>
              <a:t>Always increase the following distance to the vehicle in front – this should be at least 4 seconds (counting from when the vehicle in front passes, for example, a lamp-post until you arrive at the same post).</a:t>
            </a:r>
          </a:p>
          <a:p>
            <a:endParaRPr lang="en-GB" dirty="0"/>
          </a:p>
          <a:p>
            <a:r>
              <a:rPr lang="en-GB" dirty="0"/>
              <a:t>If the vehicle starts to aquaplane, then the speed is too high.  Ease off the accelerator, avoid steering (as the  vehicle will travel in the direction of the wheels once they regain grip) and you will soon regain control once your speed drops.</a:t>
            </a:r>
          </a:p>
          <a:p>
            <a:endParaRPr lang="en-GB" dirty="0"/>
          </a:p>
          <a:p>
            <a:r>
              <a:rPr lang="en-GB" dirty="0"/>
              <a:t>Avoid driving into flooded areas, as you may become stuck and put yourself in danger.</a:t>
            </a:r>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24670512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Due to the significantly increased risks, try and avoid journeys in these conditions, especially if the authorities have not treated the roads / if it is the first snowfall of the season / if your vehicle is not suitably equipped).</a:t>
            </a:r>
          </a:p>
          <a:p>
            <a:endParaRPr lang="en-GB" dirty="0"/>
          </a:p>
          <a:p>
            <a:r>
              <a:rPr lang="en-GB" dirty="0"/>
              <a:t>If the authorities advise against travel then do not make the journey.</a:t>
            </a:r>
          </a:p>
          <a:p>
            <a:endParaRPr lang="en-GB" dirty="0"/>
          </a:p>
          <a:p>
            <a:r>
              <a:rPr lang="en-GB" dirty="0"/>
              <a:t>If the journey is necessary, following distance must be significantly increased.  It can take up to 10x longer to stop on icy roads.</a:t>
            </a:r>
          </a:p>
          <a:p>
            <a:endParaRPr lang="en-GB" dirty="0"/>
          </a:p>
          <a:p>
            <a:r>
              <a:rPr lang="en-GB" dirty="0"/>
              <a:t>All inputs into the car – steering, braking and accelerating – must be gentle to avoid skidding.</a:t>
            </a:r>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1283806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Always make sure that you can stop in the distance you can see ahead to be clear – in dense fog, this may mean that you are driving at walking pace.  In these conditions it is safer to stop in a safe place (off the carriageway) and wait for conditions to improve. Remember, you need to consider your safety not just from in front, but consider how following drivers may be driving – the risk of rear end crashes are greatly increased in these conditions.</a:t>
            </a:r>
          </a:p>
          <a:p>
            <a:endParaRPr lang="en-GB" dirty="0"/>
          </a:p>
          <a:p>
            <a:r>
              <a:rPr lang="en-GB" dirty="0"/>
              <a:t>Avoid following the rear lights of the vehicle in front, as there is no guarantee that the driver is following the correct path.  Instead, use the edge of the road as your guide.</a:t>
            </a:r>
          </a:p>
          <a:p>
            <a:endParaRPr lang="en-GB" dirty="0"/>
          </a:p>
          <a:p>
            <a:r>
              <a:rPr lang="en-GB" dirty="0"/>
              <a:t>To get additional information about the surrounding traffic, turn off the radio and wind down your windows.  This is especially important at junctions.</a:t>
            </a:r>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32830202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3410271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why rear end collisions occur?</a:t>
            </a:r>
          </a:p>
          <a:p>
            <a:endParaRPr lang="en-GB" dirty="0"/>
          </a:p>
          <a:p>
            <a:r>
              <a:rPr lang="en-GB" dirty="0"/>
              <a:t>Some of the reasons:</a:t>
            </a:r>
          </a:p>
          <a:p>
            <a:pPr marL="171450" indent="-171450">
              <a:buFont typeface="Arial" panose="020B0604020202020204" pitchFamily="34" charset="0"/>
              <a:buChar char="•"/>
            </a:pPr>
            <a:r>
              <a:rPr lang="en-GB" dirty="0"/>
              <a:t>Driving too fast</a:t>
            </a:r>
          </a:p>
          <a:p>
            <a:pPr marL="171450" indent="-171450">
              <a:buFont typeface="Arial" panose="020B0604020202020204" pitchFamily="34" charset="0"/>
              <a:buChar char="•"/>
            </a:pPr>
            <a:r>
              <a:rPr lang="en-GB" dirty="0"/>
              <a:t>Driving too close</a:t>
            </a:r>
          </a:p>
          <a:p>
            <a:pPr marL="171450" indent="-171450">
              <a:buFont typeface="Arial" panose="020B0604020202020204" pitchFamily="34" charset="0"/>
              <a:buChar char="•"/>
            </a:pPr>
            <a:r>
              <a:rPr lang="en-GB" dirty="0"/>
              <a:t>Distracted driving (e.g. the driver is on the phone)</a:t>
            </a:r>
          </a:p>
          <a:p>
            <a:pPr marL="171450" indent="-171450">
              <a:buFont typeface="Arial" panose="020B0604020202020204" pitchFamily="34" charset="0"/>
              <a:buChar char="•"/>
            </a:pPr>
            <a:r>
              <a:rPr lang="en-GB" dirty="0"/>
              <a:t>Fatigued driving (the driver is tired and not concentrating)</a:t>
            </a:r>
          </a:p>
          <a:p>
            <a:pPr marL="171450" indent="-171450">
              <a:buFont typeface="Arial" panose="020B0604020202020204" pitchFamily="34" charset="0"/>
              <a:buChar char="•"/>
            </a:pPr>
            <a:r>
              <a:rPr lang="en-GB" dirty="0"/>
              <a:t>Impaired driving (the driver is under the influence of drink / drugs / medicine)</a:t>
            </a:r>
          </a:p>
          <a:p>
            <a:pPr marL="171450" indent="-171450">
              <a:buFont typeface="Arial" panose="020B0604020202020204" pitchFamily="34" charset="0"/>
              <a:buChar char="•"/>
            </a:pPr>
            <a:r>
              <a:rPr lang="en-GB" dirty="0"/>
              <a:t>There is a vehicle defect (e.g. brakes)</a:t>
            </a:r>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592902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Stress the importance of safe following distances.  A typical objection is that other drivers will keep moving into that space – but does this really matter, and how much will that delay the journey in reality?</a:t>
            </a:r>
          </a:p>
          <a:p>
            <a:endParaRPr lang="en-GB" dirty="0"/>
          </a:p>
          <a:p>
            <a:r>
              <a:rPr lang="en-GB" dirty="0"/>
              <a:t>If the person behind is travelling too close, gradually decrease speed to increase the distance that you have to the vehicle in front of you.  This provides additional barking space for you and gives the following driver a better opportunity to overtake.  If possible, pull over to let them pass.</a:t>
            </a:r>
          </a:p>
          <a:p>
            <a:endParaRPr lang="en-GB" dirty="0"/>
          </a:p>
          <a:p>
            <a:r>
              <a:rPr lang="en-GB" dirty="0"/>
              <a:t>Avoid using you phone when driving – even hands-free calls mean that you have the same reaction times as someone at 2-3x the drink-drive limit.</a:t>
            </a:r>
          </a:p>
          <a:p>
            <a:endParaRPr lang="en-GB" dirty="0"/>
          </a:p>
          <a:p>
            <a:r>
              <a:rPr lang="en-GB" dirty="0"/>
              <a:t>Pay special attention to your tyres – these should be correctly inflated and have at least the minimum legal tread depth, ideally more (especially in wet weather conditions).</a:t>
            </a:r>
          </a:p>
          <a:p>
            <a:endParaRPr lang="en-GB" dirty="0"/>
          </a:p>
          <a:p>
            <a:r>
              <a:rPr lang="en-GB" dirty="0"/>
              <a:t>Select collision avoidance technology for your vehicle such as AEB, which at certain speeds will help avoid rear end collisions if the driver fails to react in time to slowing / stopped traffic ahead.</a:t>
            </a:r>
          </a:p>
        </p:txBody>
      </p:sp>
      <p:sp>
        <p:nvSpPr>
          <p:cNvPr id="4" name="Slide Number Placeholder 3"/>
          <p:cNvSpPr>
            <a:spLocks noGrp="1"/>
          </p:cNvSpPr>
          <p:nvPr>
            <p:ph type="sldNum" sz="quarter" idx="5"/>
          </p:nvPr>
        </p:nvSpPr>
        <p:spPr/>
        <p:txBody>
          <a:bodyPr/>
          <a:lstStyle/>
          <a:p>
            <a:fld id="{F0A5EA2A-9870-49DA-B982-5C0E83C0E355}" type="slidenum">
              <a:rPr lang="en-GB" smtClean="0"/>
              <a:t>35</a:t>
            </a:fld>
            <a:endParaRPr lang="en-GB"/>
          </a:p>
        </p:txBody>
      </p:sp>
    </p:spTree>
    <p:extLst>
      <p:ext uri="{BB962C8B-B14F-4D97-AF65-F5344CB8AC3E}">
        <p14:creationId xmlns:p14="http://schemas.microsoft.com/office/powerpoint/2010/main" val="38686233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36</a:t>
            </a:fld>
            <a:endParaRPr lang="en-GB"/>
          </a:p>
        </p:txBody>
      </p:sp>
    </p:spTree>
    <p:extLst>
      <p:ext uri="{BB962C8B-B14F-4D97-AF65-F5344CB8AC3E}">
        <p14:creationId xmlns:p14="http://schemas.microsoft.com/office/powerpoint/2010/main" val="33528285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a breakdown, and especially a collision, it is sometimes difficult to think rationally.  By following this advice it minimises the chance of making the situation worse by having a secondary incident.</a:t>
            </a:r>
          </a:p>
          <a:p>
            <a:endParaRPr lang="en-GB" dirty="0"/>
          </a:p>
          <a:p>
            <a:r>
              <a:rPr lang="en-GB" dirty="0"/>
              <a:t>The biggest risk when there is a stationary vehicle on or off the carriageway is of that vehicle getting hit by oncoming traffic, especially on faster roads, so this advice is based on getting everybody out of the vehicle and getting to a position of safety as soon as possible.</a:t>
            </a:r>
          </a:p>
          <a:p>
            <a:endParaRPr lang="en-GB" dirty="0"/>
          </a:p>
          <a:p>
            <a:r>
              <a:rPr lang="en-GB" dirty="0"/>
              <a:t>Make sure that you carry high visibility jackets/vests INSIDE the passenger cabin, and have enough for all potential vehicle occupants.  It is no use having these in the boot as there is a risk of collision when getting out of the vehicle to retrieve them.</a:t>
            </a:r>
          </a:p>
          <a:p>
            <a:endParaRPr lang="en-GB" dirty="0"/>
          </a:p>
          <a:p>
            <a:r>
              <a:rPr lang="en-GB" dirty="0"/>
              <a:t>When calling the emergency services / breakdown services, make sure that you give them an accurate location.</a:t>
            </a:r>
          </a:p>
        </p:txBody>
      </p:sp>
      <p:sp>
        <p:nvSpPr>
          <p:cNvPr id="4" name="Slide Number Placeholder 3"/>
          <p:cNvSpPr>
            <a:spLocks noGrp="1"/>
          </p:cNvSpPr>
          <p:nvPr>
            <p:ph type="sldNum" sz="quarter" idx="5"/>
          </p:nvPr>
        </p:nvSpPr>
        <p:spPr/>
        <p:txBody>
          <a:bodyPr/>
          <a:lstStyle/>
          <a:p>
            <a:fld id="{F0A5EA2A-9870-49DA-B982-5C0E83C0E355}" type="slidenum">
              <a:rPr lang="en-GB" smtClean="0"/>
              <a:t>37</a:t>
            </a:fld>
            <a:endParaRPr lang="en-GB"/>
          </a:p>
        </p:txBody>
      </p:sp>
    </p:spTree>
    <p:extLst>
      <p:ext uri="{BB962C8B-B14F-4D97-AF65-F5344CB8AC3E}">
        <p14:creationId xmlns:p14="http://schemas.microsoft.com/office/powerpoint/2010/main" val="2820372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Always make sure that you and your passengers are in a position of safety.</a:t>
            </a:r>
          </a:p>
          <a:p>
            <a:endParaRPr lang="en-GB" dirty="0"/>
          </a:p>
          <a:p>
            <a:r>
              <a:rPr lang="en-GB" dirty="0"/>
              <a:t>If there has been a collision and others are injured, make sure that you manage your own safety and the safety of the scene first, before attempting to help others – you do not want to make the situation worse by getting involved in a secondary collision.</a:t>
            </a:r>
          </a:p>
          <a:p>
            <a:endParaRPr lang="en-GB" dirty="0"/>
          </a:p>
          <a:p>
            <a:r>
              <a:rPr lang="en-GB" dirty="0"/>
              <a:t>If you can’t get your vehicle to apposition of safety, only exit the vehicle if you can be sure that there is no on-coming traffic.</a:t>
            </a:r>
          </a:p>
          <a:p>
            <a:endParaRPr lang="en-GB" dirty="0"/>
          </a:p>
          <a:p>
            <a:r>
              <a:rPr lang="en-GB" dirty="0"/>
              <a:t>Never be tempted to carry out roadside repairs (e.g. changing a wheel) as the risk of being involved in a collision is too high.  Always get a breakdown service or a garage to do this for you.</a:t>
            </a:r>
          </a:p>
        </p:txBody>
      </p:sp>
      <p:sp>
        <p:nvSpPr>
          <p:cNvPr id="4" name="Slide Number Placeholder 3"/>
          <p:cNvSpPr>
            <a:spLocks noGrp="1"/>
          </p:cNvSpPr>
          <p:nvPr>
            <p:ph type="sldNum" sz="quarter" idx="5"/>
          </p:nvPr>
        </p:nvSpPr>
        <p:spPr/>
        <p:txBody>
          <a:bodyPr/>
          <a:lstStyle/>
          <a:p>
            <a:fld id="{F0A5EA2A-9870-49DA-B982-5C0E83C0E355}" type="slidenum">
              <a:rPr lang="en-GB" smtClean="0"/>
              <a:t>38</a:t>
            </a:fld>
            <a:endParaRPr lang="en-GB"/>
          </a:p>
        </p:txBody>
      </p:sp>
    </p:spTree>
    <p:extLst>
      <p:ext uri="{BB962C8B-B14F-4D97-AF65-F5344CB8AC3E}">
        <p14:creationId xmlns:p14="http://schemas.microsoft.com/office/powerpoint/2010/main" val="36896771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39</a:t>
            </a:fld>
            <a:endParaRPr lang="en-GB"/>
          </a:p>
        </p:txBody>
      </p:sp>
    </p:spTree>
    <p:extLst>
      <p:ext uri="{BB962C8B-B14F-4D97-AF65-F5344CB8AC3E}">
        <p14:creationId xmlns:p14="http://schemas.microsoft.com/office/powerpoint/2010/main" val="41656954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shows the benefits of wearing a seatbelt, and what the legislation and enforcement is like in different countries. Focus on the reduction fatalities for both front AND rear seat passengers.</a:t>
            </a:r>
          </a:p>
          <a:p>
            <a:endParaRPr lang="en-GB" dirty="0"/>
          </a:p>
          <a:p>
            <a:r>
              <a:rPr lang="en-GB" dirty="0"/>
              <a:t>Drivers always wear their seatbelts, and they should also ensures that everyone in the vehicle is wearing their seatbelt, regardless of any legal obligation to do so.</a:t>
            </a:r>
          </a:p>
          <a:p>
            <a:endParaRPr lang="en-GB" dirty="0"/>
          </a:p>
          <a:p>
            <a:r>
              <a:rPr lang="en-GB" dirty="0"/>
              <a:t>The driver should ensure that all seats in their vehicle have a 3-point seat belt fitted.</a:t>
            </a:r>
          </a:p>
        </p:txBody>
      </p:sp>
      <p:sp>
        <p:nvSpPr>
          <p:cNvPr id="4" name="Slide Number Placeholder 3"/>
          <p:cNvSpPr>
            <a:spLocks noGrp="1"/>
          </p:cNvSpPr>
          <p:nvPr>
            <p:ph type="sldNum" sz="quarter" idx="5"/>
          </p:nvPr>
        </p:nvSpPr>
        <p:spPr/>
        <p:txBody>
          <a:bodyPr/>
          <a:lstStyle/>
          <a:p>
            <a:fld id="{F0A5EA2A-9870-49DA-B982-5C0E83C0E355}" type="slidenum">
              <a:rPr lang="en-GB" smtClean="0"/>
              <a:t>40</a:t>
            </a:fld>
            <a:endParaRPr lang="en-GB"/>
          </a:p>
        </p:txBody>
      </p:sp>
    </p:spTree>
    <p:extLst>
      <p:ext uri="{BB962C8B-B14F-4D97-AF65-F5344CB8AC3E}">
        <p14:creationId xmlns:p14="http://schemas.microsoft.com/office/powerpoint/2010/main" val="33074440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powerful video to remind everyone to wear their seatbelt.</a:t>
            </a:r>
          </a:p>
          <a:p>
            <a:endParaRPr lang="en-GB" dirty="0"/>
          </a:p>
          <a:p>
            <a:r>
              <a:rPr lang="en-GB" dirty="0"/>
              <a:t>Also discuss the importance of all passengers wearing their seatbelts – if a rear seat passenger is not wearing a seat belt, they could injure themselves AND anyone in the front seats in the event of a crash.</a:t>
            </a:r>
          </a:p>
          <a:p>
            <a:endParaRPr lang="en-GB" dirty="0"/>
          </a:p>
          <a:p>
            <a:r>
              <a:rPr lang="en-GB" dirty="0"/>
              <a:t>Also remind everyone of the importance of wearing a seatbelt whenever they are a passenger in any vehicle, including taxis.</a:t>
            </a:r>
          </a:p>
        </p:txBody>
      </p:sp>
      <p:sp>
        <p:nvSpPr>
          <p:cNvPr id="4" name="Slide Number Placeholder 3"/>
          <p:cNvSpPr>
            <a:spLocks noGrp="1"/>
          </p:cNvSpPr>
          <p:nvPr>
            <p:ph type="sldNum" sz="quarter" idx="5"/>
          </p:nvPr>
        </p:nvSpPr>
        <p:spPr/>
        <p:txBody>
          <a:bodyPr/>
          <a:lstStyle/>
          <a:p>
            <a:fld id="{F0A5EA2A-9870-49DA-B982-5C0E83C0E355}" type="slidenum">
              <a:rPr lang="en-GB" smtClean="0"/>
              <a:t>41</a:t>
            </a:fld>
            <a:endParaRPr lang="en-GB"/>
          </a:p>
        </p:txBody>
      </p:sp>
    </p:spTree>
    <p:extLst>
      <p:ext uri="{BB962C8B-B14F-4D97-AF65-F5344CB8AC3E}">
        <p14:creationId xmlns:p14="http://schemas.microsoft.com/office/powerpoint/2010/main" val="6894690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42</a:t>
            </a:fld>
            <a:endParaRPr lang="en-GB"/>
          </a:p>
        </p:txBody>
      </p:sp>
    </p:spTree>
    <p:extLst>
      <p:ext uri="{BB962C8B-B14F-4D97-AF65-F5344CB8AC3E}">
        <p14:creationId xmlns:p14="http://schemas.microsoft.com/office/powerpoint/2010/main" val="654023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Only include this slide if you have employees using motorcycles / mopeds / scooters.</a:t>
            </a:r>
          </a:p>
          <a:p>
            <a:endParaRPr lang="en-GB" dirty="0"/>
          </a:p>
          <a:p>
            <a:r>
              <a:rPr lang="en-GB" dirty="0"/>
              <a:t>This infographic shows the benefit of wearing a helmet, and the legal situation around the World. Focus on the reduction in death and serious injury from wearing a helmet.</a:t>
            </a:r>
          </a:p>
          <a:p>
            <a:endParaRPr lang="en-GB" dirty="0"/>
          </a:p>
          <a:p>
            <a:r>
              <a:rPr lang="en-GB" dirty="0"/>
              <a:t>Regardless of the local laws in the countries where you are operating, you should ensure that employees always wear an approved helmet, and that this should always be fastened correctly.</a:t>
            </a:r>
          </a:p>
        </p:txBody>
      </p:sp>
      <p:sp>
        <p:nvSpPr>
          <p:cNvPr id="4" name="Slide Number Placeholder 3"/>
          <p:cNvSpPr>
            <a:spLocks noGrp="1"/>
          </p:cNvSpPr>
          <p:nvPr>
            <p:ph type="sldNum" sz="quarter" idx="5"/>
          </p:nvPr>
        </p:nvSpPr>
        <p:spPr/>
        <p:txBody>
          <a:bodyPr/>
          <a:lstStyle/>
          <a:p>
            <a:fld id="{F0A5EA2A-9870-49DA-B982-5C0E83C0E355}" type="slidenum">
              <a:rPr lang="en-GB" smtClean="0"/>
              <a:t>43</a:t>
            </a:fld>
            <a:endParaRPr lang="en-GB"/>
          </a:p>
        </p:txBody>
      </p:sp>
    </p:spTree>
    <p:extLst>
      <p:ext uri="{BB962C8B-B14F-4D97-AF65-F5344CB8AC3E}">
        <p14:creationId xmlns:p14="http://schemas.microsoft.com/office/powerpoint/2010/main" val="115981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03/06/2020</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HeUX6LABCEA?feature=oembed" TargetMode="Externa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video" Target="https://www.youtube.com/embed/XXHZvlsU6yk?feature=oembed"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video" Target="https://www.youtube.com/embed/CERT0xNFGo4?feature=oembed" TargetMode="Externa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video" Target="https://www.youtube.com/embed/0sny1gj_bsI?feature=oembed" TargetMode="Externa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ideo" Target="https://www.youtube.com/embed/5Gtio4V1L3o?start=3&amp;feature=oembed" TargetMode="Externa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video" Target="https://www.youtube.com/embed/KwR_rwzNJ38?feature=oembed" TargetMode="Externa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6.xml"/><Relationship Id="rId1" Type="http://schemas.openxmlformats.org/officeDocument/2006/relationships/video" Target="https://www.youtube.com/embed/h-8PBx7isoM?start=11&amp;feature=oembed" TargetMode="External"/><Relationship Id="rId4" Type="http://schemas.openxmlformats.org/officeDocument/2006/relationships/image" Target="../media/image34.jpeg"/></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normAutofit/>
          </a:bodyPr>
          <a:lstStyle/>
          <a:p>
            <a:pPr algn="ctr"/>
            <a:r>
              <a:rPr lang="ru-RU" sz="4000" dirty="0"/>
              <a:t>Шаблон Презентации</a:t>
            </a:r>
            <a:br>
              <a:rPr lang="en-GB" sz="4000" dirty="0"/>
            </a:br>
            <a:r>
              <a:rPr lang="ru-RU" sz="4000" dirty="0"/>
              <a:t>ИНСТРУКТАЖ ВОДИТЕЛЯ</a:t>
            </a:r>
            <a:endParaRPr lang="en-GB" sz="4000" dirty="0"/>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92500" lnSpcReduction="20000"/>
          </a:bodyPr>
          <a:lstStyle/>
          <a:p>
            <a:r>
              <a:rPr lang="ru-RU" dirty="0"/>
              <a:t>Данная презентация является шаблоном для инструктажа водителей </a:t>
            </a:r>
            <a:endParaRPr lang="en-GB" dirty="0"/>
          </a:p>
          <a:p>
            <a:r>
              <a:rPr lang="ru-RU" dirty="0"/>
              <a:t>Вы можете её использовать не добавляя ничего нового</a:t>
            </a:r>
            <a:endParaRPr lang="en-GB" dirty="0"/>
          </a:p>
          <a:p>
            <a:r>
              <a:rPr lang="ru-RU" dirty="0"/>
              <a:t>Тем не менее, будет лучше если вы добавите больше информации чтобы сделать её более актуальной именно для вашей компании</a:t>
            </a:r>
            <a:endParaRPr lang="en-GB" dirty="0"/>
          </a:p>
          <a:p>
            <a:r>
              <a:rPr lang="ru-RU" dirty="0"/>
              <a:t>Вы можете добавить изображения показывающие местные дорожные заторы </a:t>
            </a:r>
            <a:r>
              <a:rPr lang="ru-RU" dirty="0" err="1"/>
              <a:t>и.т.д</a:t>
            </a:r>
            <a:endParaRPr lang="en-GB" dirty="0"/>
          </a:p>
          <a:p>
            <a:r>
              <a:rPr lang="ru-RU" dirty="0"/>
              <a:t>Вы также можете добавить слайды, объясняющие внутренние правила вашей компании</a:t>
            </a:r>
            <a:endParaRPr lang="en-GB" dirty="0"/>
          </a:p>
          <a:p>
            <a:r>
              <a:rPr lang="ru-RU" dirty="0"/>
              <a:t>Для бесплатных модулей электронного обучения, посетите</a:t>
            </a:r>
            <a:r>
              <a:rPr lang="en-GB" dirty="0"/>
              <a:t> </a:t>
            </a:r>
            <a:r>
              <a:rPr lang="en-GB" dirty="0">
                <a:hlinkClick r:id="rId2"/>
              </a:rPr>
              <a:t>https://roadrisktoolkit.com/</a:t>
            </a:r>
            <a:endParaRPr lang="en-GB" dirty="0"/>
          </a:p>
          <a:p>
            <a:r>
              <a:rPr lang="ru-RU" dirty="0"/>
              <a:t>За советом по дальнейшему обучению, обращайтесь к</a:t>
            </a:r>
            <a:r>
              <a:rPr lang="en-GB" dirty="0"/>
              <a:t>: </a:t>
            </a:r>
            <a:r>
              <a:rPr lang="en-GB" dirty="0">
                <a:hlinkClick r:id="rId3"/>
              </a:rPr>
              <a:t>mail@roadrisktoolkit.com</a:t>
            </a:r>
            <a:endParaRPr lang="en-GB" dirty="0"/>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20EB187-900F-4AF5-813B-101456D9F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car, young, boy&#10;&#10;Description automatically generated">
            <a:extLst>
              <a:ext uri="{FF2B5EF4-FFF2-40B4-BE49-F238E27FC236}">
                <a16:creationId xmlns:a16="http://schemas.microsoft.com/office/drawing/2014/main" id="{ADDA2F92-DD61-4F1C-A062-591E5563433E}"/>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E2C3FB12-5F42-4430-A181-9BCA6C077596}"/>
              </a:ext>
            </a:extLst>
          </p:cNvPr>
          <p:cNvSpPr>
            <a:spLocks noGrp="1"/>
          </p:cNvSpPr>
          <p:nvPr>
            <p:ph type="ctrTitle"/>
          </p:nvPr>
        </p:nvSpPr>
        <p:spPr>
          <a:xfrm>
            <a:off x="4387349" y="1200152"/>
            <a:ext cx="6897171" cy="4457696"/>
          </a:xfrm>
        </p:spPr>
        <p:txBody>
          <a:bodyPr anchor="ctr">
            <a:normAutofit/>
          </a:bodyPr>
          <a:lstStyle/>
          <a:p>
            <a:pPr algn="l"/>
            <a:r>
              <a:rPr lang="ru-RU" sz="7200" dirty="0">
                <a:solidFill>
                  <a:srgbClr val="FFFFFF"/>
                </a:solidFill>
              </a:rPr>
              <a:t>Инструктаж Водителя</a:t>
            </a:r>
            <a:endParaRPr lang="en-GB" sz="7200" dirty="0">
              <a:solidFill>
                <a:srgbClr val="FFFFFF"/>
              </a:solidFill>
            </a:endParaRPr>
          </a:p>
        </p:txBody>
      </p:sp>
      <p:cxnSp>
        <p:nvCxnSpPr>
          <p:cNvPr id="12" name="Straight Connector 11">
            <a:extLst>
              <a:ext uri="{FF2B5EF4-FFF2-40B4-BE49-F238E27FC236}">
                <a16:creationId xmlns:a16="http://schemas.microsoft.com/office/drawing/2014/main" id="{624D17C8-E9C2-48A4-AA36-D7048A6CCC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drawing&#10;&#10;Description automatically generated">
            <a:extLst>
              <a:ext uri="{FF2B5EF4-FFF2-40B4-BE49-F238E27FC236}">
                <a16:creationId xmlns:a16="http://schemas.microsoft.com/office/drawing/2014/main" id="{D19A73B0-3A7B-4D20-AEE3-72872F0FAF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18988578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0279-ACA9-4693-8558-6076977DE965}"/>
              </a:ext>
            </a:extLst>
          </p:cNvPr>
          <p:cNvSpPr>
            <a:spLocks noGrp="1"/>
          </p:cNvSpPr>
          <p:nvPr>
            <p:ph type="title"/>
          </p:nvPr>
        </p:nvSpPr>
        <p:spPr/>
        <p:txBody>
          <a:bodyPr>
            <a:normAutofit/>
          </a:bodyPr>
          <a:lstStyle/>
          <a:p>
            <a:r>
              <a:rPr lang="ru-RU" sz="4000" dirty="0"/>
              <a:t>Модули</a:t>
            </a:r>
            <a:endParaRPr lang="en-GB" sz="4000" dirty="0"/>
          </a:p>
        </p:txBody>
      </p:sp>
      <p:sp>
        <p:nvSpPr>
          <p:cNvPr id="3" name="Content Placeholder 2">
            <a:extLst>
              <a:ext uri="{FF2B5EF4-FFF2-40B4-BE49-F238E27FC236}">
                <a16:creationId xmlns:a16="http://schemas.microsoft.com/office/drawing/2014/main" id="{8D4D365C-3310-4A81-B6B7-1EDC82799A30}"/>
              </a:ext>
            </a:extLst>
          </p:cNvPr>
          <p:cNvSpPr>
            <a:spLocks noGrp="1"/>
          </p:cNvSpPr>
          <p:nvPr>
            <p:ph idx="1"/>
          </p:nvPr>
        </p:nvSpPr>
        <p:spPr/>
        <p:txBody>
          <a:bodyPr>
            <a:normAutofit fontScale="92500" lnSpcReduction="20000"/>
          </a:bodyPr>
          <a:lstStyle/>
          <a:p>
            <a:r>
              <a:rPr lang="ru-RU" dirty="0"/>
              <a:t>Масштаб проблемы </a:t>
            </a:r>
          </a:p>
          <a:p>
            <a:r>
              <a:rPr lang="ru-RU" dirty="0"/>
              <a:t>Превышение скорости</a:t>
            </a:r>
            <a:endParaRPr lang="en-GB" dirty="0"/>
          </a:p>
          <a:p>
            <a:r>
              <a:rPr lang="ru-RU" dirty="0"/>
              <a:t>Вождение под влиянием</a:t>
            </a:r>
            <a:r>
              <a:rPr lang="en-GB" dirty="0"/>
              <a:t> </a:t>
            </a:r>
          </a:p>
          <a:p>
            <a:r>
              <a:rPr lang="ru-RU" dirty="0"/>
              <a:t>Отвлечения за рулём</a:t>
            </a:r>
            <a:endParaRPr lang="en-GB" dirty="0"/>
          </a:p>
          <a:p>
            <a:r>
              <a:rPr lang="ru-RU" dirty="0"/>
              <a:t>Вождение, когда вы устали или утомлены</a:t>
            </a:r>
            <a:endParaRPr lang="en-GB" dirty="0"/>
          </a:p>
          <a:p>
            <a:r>
              <a:rPr lang="ru-RU" dirty="0"/>
              <a:t>Вождение в неблагоприятную погоду</a:t>
            </a:r>
            <a:endParaRPr lang="en-GB" dirty="0"/>
          </a:p>
          <a:p>
            <a:r>
              <a:rPr lang="ru-RU" dirty="0"/>
              <a:t>Соблюдение дистанции </a:t>
            </a:r>
            <a:endParaRPr lang="en-GB" dirty="0"/>
          </a:p>
          <a:p>
            <a:r>
              <a:rPr lang="ru-RU" dirty="0"/>
              <a:t>Что делать после поломки или столкновения</a:t>
            </a:r>
            <a:endParaRPr lang="en-GB" dirty="0"/>
          </a:p>
          <a:p>
            <a:r>
              <a:rPr lang="ru-RU" dirty="0"/>
              <a:t>Ремни безопасности</a:t>
            </a:r>
            <a:endParaRPr lang="en-GB" dirty="0"/>
          </a:p>
          <a:p>
            <a:r>
              <a:rPr lang="ru-RU" dirty="0"/>
              <a:t>Шлемы (для использования, если у вас есть сотрудники, ездящие на мотоциклах / мопедах / скутерах)</a:t>
            </a:r>
            <a:endParaRPr lang="en-GB" dirty="0"/>
          </a:p>
          <a:p>
            <a:endParaRPr lang="en-GB" dirty="0"/>
          </a:p>
        </p:txBody>
      </p:sp>
    </p:spTree>
    <p:extLst>
      <p:ext uri="{BB962C8B-B14F-4D97-AF65-F5344CB8AC3E}">
        <p14:creationId xmlns:p14="http://schemas.microsoft.com/office/powerpoint/2010/main" val="51305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ru-RU" sz="5400" dirty="0"/>
              <a:t>Масштаб Проблемы</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normAutofit/>
          </a:bodyPr>
          <a:lstStyle/>
          <a:p>
            <a:r>
              <a:rPr lang="ru-RU" sz="2800" dirty="0"/>
              <a:t>Тепловая карта фатальных дорожно-транспортных происшествий</a:t>
            </a:r>
            <a:endParaRPr lang="en-GB" sz="2800" dirty="0"/>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D2996-5272-427A-87CA-49DECC56F812}"/>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ru-RU" sz="5400" dirty="0"/>
              <a:t>Превышение скорости</a:t>
            </a:r>
            <a:endParaRPr lang="en-US" sz="54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on a city street&#10;&#10;Description automatically generated">
            <a:extLst>
              <a:ext uri="{FF2B5EF4-FFF2-40B4-BE49-F238E27FC236}">
                <a16:creationId xmlns:a16="http://schemas.microsoft.com/office/drawing/2014/main" id="{87434FC0-D2BC-4751-A07C-F6655687A18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51183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normAutofit/>
          </a:bodyPr>
          <a:lstStyle/>
          <a:p>
            <a:r>
              <a:rPr lang="ru-RU" sz="4000" dirty="0"/>
              <a:t>Скорость</a:t>
            </a:r>
            <a:endParaRPr lang="en-GB" sz="4000" dirty="0"/>
          </a:p>
        </p:txBody>
      </p:sp>
    </p:spTree>
    <p:extLst>
      <p:ext uri="{BB962C8B-B14F-4D97-AF65-F5344CB8AC3E}">
        <p14:creationId xmlns:p14="http://schemas.microsoft.com/office/powerpoint/2010/main" val="3445508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9D81A-3865-4616-AFEE-EB375D155434}"/>
              </a:ext>
            </a:extLst>
          </p:cNvPr>
          <p:cNvSpPr>
            <a:spLocks noGrp="1"/>
          </p:cNvSpPr>
          <p:nvPr>
            <p:ph type="title"/>
          </p:nvPr>
        </p:nvSpPr>
        <p:spPr/>
        <p:txBody>
          <a:bodyPr>
            <a:normAutofit/>
          </a:bodyPr>
          <a:lstStyle/>
          <a:p>
            <a:r>
              <a:rPr lang="ru-RU" sz="4000" dirty="0"/>
              <a:t>Превышение скорости в городской местности</a:t>
            </a:r>
            <a:endParaRPr lang="en-GB" sz="4000" dirty="0"/>
          </a:p>
        </p:txBody>
      </p:sp>
      <p:pic>
        <p:nvPicPr>
          <p:cNvPr id="5" name="Online Media 4" title="It's 30 for a reason road safety advert">
            <a:hlinkClick r:id="" action="ppaction://media"/>
            <a:extLst>
              <a:ext uri="{FF2B5EF4-FFF2-40B4-BE49-F238E27FC236}">
                <a16:creationId xmlns:a16="http://schemas.microsoft.com/office/drawing/2014/main" id="{48C74D16-CA84-4D53-A6FC-D1C6910FF24A}"/>
              </a:ext>
            </a:extLst>
          </p:cNvPr>
          <p:cNvPicPr>
            <a:picLocks noRot="1" noChangeAspect="1"/>
          </p:cNvPicPr>
          <p:nvPr>
            <a:videoFile r:link="rId1"/>
          </p:nvPr>
        </p:nvPicPr>
        <p:blipFill>
          <a:blip r:embed="rId4"/>
          <a:stretch>
            <a:fillRect/>
          </a:stretch>
        </p:blipFill>
        <p:spPr>
          <a:xfrm>
            <a:off x="2258242" y="1540691"/>
            <a:ext cx="5829300" cy="4368800"/>
          </a:xfrm>
          <a:prstGeom prst="rect">
            <a:avLst/>
          </a:prstGeom>
        </p:spPr>
      </p:pic>
    </p:spTree>
    <p:extLst>
      <p:ext uri="{BB962C8B-B14F-4D97-AF65-F5344CB8AC3E}">
        <p14:creationId xmlns:p14="http://schemas.microsoft.com/office/powerpoint/2010/main" val="11231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CBB12-2183-4444-AF23-80274B28CF0B}"/>
              </a:ext>
            </a:extLst>
          </p:cNvPr>
          <p:cNvSpPr>
            <a:spLocks noGrp="1"/>
          </p:cNvSpPr>
          <p:nvPr>
            <p:ph type="title"/>
          </p:nvPr>
        </p:nvSpPr>
        <p:spPr/>
        <p:txBody>
          <a:bodyPr>
            <a:normAutofit/>
          </a:bodyPr>
          <a:lstStyle/>
          <a:p>
            <a:r>
              <a:rPr lang="ru-RU" sz="4000" dirty="0"/>
              <a:t>Превышение скорости на скоростных дорогах</a:t>
            </a:r>
            <a:endParaRPr lang="en-GB" sz="4000" dirty="0"/>
          </a:p>
        </p:txBody>
      </p:sp>
      <p:pic>
        <p:nvPicPr>
          <p:cNvPr id="3" name="Online Media 2" title="Mistakes">
            <a:hlinkClick r:id="" action="ppaction://media"/>
            <a:extLst>
              <a:ext uri="{FF2B5EF4-FFF2-40B4-BE49-F238E27FC236}">
                <a16:creationId xmlns:a16="http://schemas.microsoft.com/office/drawing/2014/main" id="{6B65F806-2650-4A40-A13B-6ED56380B50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407778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D380-E651-4C06-B827-DFBF5551E7B4}"/>
              </a:ext>
            </a:extLst>
          </p:cNvPr>
          <p:cNvSpPr>
            <a:spLocks noGrp="1"/>
          </p:cNvSpPr>
          <p:nvPr>
            <p:ph type="title"/>
          </p:nvPr>
        </p:nvSpPr>
        <p:spPr/>
        <p:txBody>
          <a:bodyPr>
            <a:normAutofit/>
          </a:bodyPr>
          <a:lstStyle/>
          <a:p>
            <a:r>
              <a:rPr lang="ru-RU" sz="4000" dirty="0"/>
              <a:t>Вождение на соответствующей скорости</a:t>
            </a:r>
            <a:endParaRPr lang="en-GB" sz="4000" dirty="0"/>
          </a:p>
        </p:txBody>
      </p:sp>
      <p:sp>
        <p:nvSpPr>
          <p:cNvPr id="3" name="Content Placeholder 2">
            <a:extLst>
              <a:ext uri="{FF2B5EF4-FFF2-40B4-BE49-F238E27FC236}">
                <a16:creationId xmlns:a16="http://schemas.microsoft.com/office/drawing/2014/main" id="{A70765B0-F8B9-4AC7-B370-A6F64F152B3B}"/>
              </a:ext>
            </a:extLst>
          </p:cNvPr>
          <p:cNvSpPr>
            <a:spLocks noGrp="1"/>
          </p:cNvSpPr>
          <p:nvPr>
            <p:ph idx="1"/>
          </p:nvPr>
        </p:nvSpPr>
        <p:spPr/>
        <p:txBody>
          <a:bodyPr>
            <a:normAutofit/>
          </a:bodyPr>
          <a:lstStyle/>
          <a:p>
            <a:r>
              <a:rPr lang="ru-RU" dirty="0"/>
              <a:t>Помните, что ограничение скорости НЕ является целью. Есть много ситуаций, когда вы должны путешествовать со скоростью ниже предела</a:t>
            </a:r>
            <a:r>
              <a:rPr lang="en-GB" dirty="0"/>
              <a:t>:</a:t>
            </a:r>
            <a:endParaRPr lang="ru-RU" dirty="0"/>
          </a:p>
          <a:p>
            <a:pPr lvl="1"/>
            <a:r>
              <a:rPr lang="ru-RU" dirty="0"/>
              <a:t>В плохую погоду</a:t>
            </a:r>
            <a:endParaRPr lang="en-GB" dirty="0"/>
          </a:p>
          <a:p>
            <a:pPr lvl="1"/>
            <a:r>
              <a:rPr lang="ru-RU" dirty="0"/>
              <a:t>На дорогах в плохом состоянии</a:t>
            </a:r>
          </a:p>
          <a:p>
            <a:pPr lvl="1"/>
            <a:r>
              <a:rPr lang="ru-RU" dirty="0"/>
              <a:t>В пробках</a:t>
            </a:r>
            <a:endParaRPr lang="en-GB" dirty="0"/>
          </a:p>
          <a:p>
            <a:pPr lvl="1"/>
            <a:r>
              <a:rPr lang="ru-RU" dirty="0"/>
              <a:t>Там где рядом много пешеходов или велосипедистов</a:t>
            </a:r>
            <a:endParaRPr lang="en-GB" dirty="0"/>
          </a:p>
          <a:p>
            <a:pPr lvl="1"/>
            <a:r>
              <a:rPr lang="ru-RU" dirty="0"/>
              <a:t>Ночью</a:t>
            </a:r>
            <a:endParaRPr lang="en-GB" dirty="0"/>
          </a:p>
          <a:p>
            <a:pPr marL="228600" lvl="1">
              <a:spcBef>
                <a:spcPts val="1000"/>
              </a:spcBef>
            </a:pPr>
            <a:r>
              <a:rPr lang="ru-RU" sz="2800" dirty="0"/>
              <a:t>Всегда думай - смогу ли я вовремя остановиться , если кто-то внезапно выскочит на дорогу?</a:t>
            </a:r>
            <a:endParaRPr lang="en-GB" sz="2800" dirty="0"/>
          </a:p>
        </p:txBody>
      </p:sp>
    </p:spTree>
    <p:extLst>
      <p:ext uri="{BB962C8B-B14F-4D97-AF65-F5344CB8AC3E}">
        <p14:creationId xmlns:p14="http://schemas.microsoft.com/office/powerpoint/2010/main" val="114156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01C3-7002-4976-A793-FFCCA0DDE0BB}"/>
              </a:ext>
            </a:extLst>
          </p:cNvPr>
          <p:cNvSpPr>
            <a:spLocks noGrp="1"/>
          </p:cNvSpPr>
          <p:nvPr>
            <p:ph type="title"/>
          </p:nvPr>
        </p:nvSpPr>
        <p:spPr/>
        <p:txBody>
          <a:bodyPr>
            <a:normAutofit/>
          </a:bodyPr>
          <a:lstStyle/>
          <a:p>
            <a:r>
              <a:rPr lang="ru-RU" sz="4000" dirty="0"/>
              <a:t>Управление скоростью</a:t>
            </a:r>
            <a:endParaRPr lang="en-GB" sz="4000" dirty="0"/>
          </a:p>
        </p:txBody>
      </p:sp>
      <p:sp>
        <p:nvSpPr>
          <p:cNvPr id="3" name="Content Placeholder 2">
            <a:extLst>
              <a:ext uri="{FF2B5EF4-FFF2-40B4-BE49-F238E27FC236}">
                <a16:creationId xmlns:a16="http://schemas.microsoft.com/office/drawing/2014/main" id="{99233466-4642-4329-B65E-FA0CEC6B44F9}"/>
              </a:ext>
            </a:extLst>
          </p:cNvPr>
          <p:cNvSpPr>
            <a:spLocks noGrp="1"/>
          </p:cNvSpPr>
          <p:nvPr>
            <p:ph idx="1"/>
          </p:nvPr>
        </p:nvSpPr>
        <p:spPr/>
        <p:txBody>
          <a:bodyPr>
            <a:normAutofit/>
          </a:bodyPr>
          <a:lstStyle/>
          <a:p>
            <a:r>
              <a:rPr lang="ru-RU" dirty="0"/>
              <a:t>Не забывайте регулярно следить за спидометром </a:t>
            </a:r>
            <a:endParaRPr lang="en-GB" dirty="0"/>
          </a:p>
          <a:p>
            <a:r>
              <a:rPr lang="ru-RU" dirty="0"/>
              <a:t>Используйте свой ограничитель скорости, если он у вас есть</a:t>
            </a:r>
            <a:endParaRPr lang="en-GB" dirty="0"/>
          </a:p>
          <a:p>
            <a:r>
              <a:rPr lang="ru-RU" dirty="0"/>
              <a:t>Используйте круиз-контроль там, где возможно, но не забывайте сконцентрироваться на дороге и соблюдайте расстояние между впереди идущим автомобилем </a:t>
            </a:r>
            <a:r>
              <a:rPr lang="en-GB" dirty="0"/>
              <a:t> </a:t>
            </a:r>
          </a:p>
          <a:p>
            <a:r>
              <a:rPr lang="ru-RU" dirty="0"/>
              <a:t>Используйте адаптивный круиз-контроль (ACC), если он доступен, что поможет вам соблюдать безопасное расстояние</a:t>
            </a:r>
            <a:endParaRPr lang="en-GB" dirty="0"/>
          </a:p>
          <a:p>
            <a:r>
              <a:rPr lang="ru-RU" dirty="0"/>
              <a:t>Выберите более низкую передачу в городских районах, которая подходит для движения на постоянно низкой скорости.</a:t>
            </a:r>
            <a:endParaRPr lang="en-GB" dirty="0"/>
          </a:p>
        </p:txBody>
      </p:sp>
    </p:spTree>
    <p:extLst>
      <p:ext uri="{BB962C8B-B14F-4D97-AF65-F5344CB8AC3E}">
        <p14:creationId xmlns:p14="http://schemas.microsoft.com/office/powerpoint/2010/main" val="2308109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4FEFAE-65E9-4076-B0C3-65CF14E57F28}"/>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ru-RU" sz="4800" dirty="0">
                <a:solidFill>
                  <a:srgbClr val="FFFFFF"/>
                </a:solidFill>
              </a:rPr>
              <a:t>Вождение под влиянием</a:t>
            </a:r>
            <a:endParaRPr lang="en-US" sz="4800" kern="1200" dirty="0">
              <a:solidFill>
                <a:srgbClr val="FFFFFF"/>
              </a:solidFill>
              <a:latin typeface="+mj-lt"/>
              <a:ea typeface="+mj-ea"/>
              <a:cs typeface="+mj-cs"/>
            </a:endParaRPr>
          </a:p>
        </p:txBody>
      </p:sp>
      <p:cxnSp>
        <p:nvCxnSpPr>
          <p:cNvPr id="18" name="Straight Connector 1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toy&#10;&#10;Description automatically generated">
            <a:extLst>
              <a:ext uri="{FF2B5EF4-FFF2-40B4-BE49-F238E27FC236}">
                <a16:creationId xmlns:a16="http://schemas.microsoft.com/office/drawing/2014/main" id="{03AAB04C-7BF8-445D-98D3-D848D8D44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567" y="2604724"/>
            <a:ext cx="5455917" cy="3641824"/>
          </a:xfrm>
          <a:prstGeom prst="rect">
            <a:avLst/>
          </a:prstGeom>
        </p:spPr>
      </p:pic>
      <p:cxnSp>
        <p:nvCxnSpPr>
          <p:cNvPr id="16" name="Straight Connector 15">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glass of beer on a table&#10;&#10;Description automatically generated">
            <a:extLst>
              <a:ext uri="{FF2B5EF4-FFF2-40B4-BE49-F238E27FC236}">
                <a16:creationId xmlns:a16="http://schemas.microsoft.com/office/drawing/2014/main" id="{270C55AD-4D64-4547-AD77-48BDFA62EC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5073" y="2918439"/>
            <a:ext cx="5455917" cy="3014394"/>
          </a:xfrm>
          <a:prstGeom prst="rect">
            <a:avLst/>
          </a:prstGeom>
        </p:spPr>
      </p:pic>
    </p:spTree>
    <p:extLst>
      <p:ext uri="{BB962C8B-B14F-4D97-AF65-F5344CB8AC3E}">
        <p14:creationId xmlns:p14="http://schemas.microsoft.com/office/powerpoint/2010/main" val="1703799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r>
              <a:rPr lang="ru-RU" dirty="0"/>
              <a:t>Вождение под влиянием</a:t>
            </a:r>
            <a:endParaRPr lang="en-GB" dirty="0"/>
          </a:p>
        </p:txBody>
      </p:sp>
    </p:spTree>
    <p:extLst>
      <p:ext uri="{BB962C8B-B14F-4D97-AF65-F5344CB8AC3E}">
        <p14:creationId xmlns:p14="http://schemas.microsoft.com/office/powerpoint/2010/main" val="3561278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7C79B-ED00-4732-BE6E-BE3796DDED10}"/>
              </a:ext>
            </a:extLst>
          </p:cNvPr>
          <p:cNvSpPr>
            <a:spLocks noGrp="1"/>
          </p:cNvSpPr>
          <p:nvPr>
            <p:ph type="title"/>
          </p:nvPr>
        </p:nvSpPr>
        <p:spPr/>
        <p:txBody>
          <a:bodyPr>
            <a:normAutofit/>
          </a:bodyPr>
          <a:lstStyle/>
          <a:p>
            <a:r>
              <a:rPr lang="ru-RU" sz="3600" dirty="0"/>
              <a:t>Некоторые факты вождения в нетрезвом состоянии</a:t>
            </a:r>
            <a:endParaRPr lang="en-GB" sz="4000" dirty="0"/>
          </a:p>
        </p:txBody>
      </p:sp>
      <p:sp>
        <p:nvSpPr>
          <p:cNvPr id="3" name="Content Placeholder 2">
            <a:extLst>
              <a:ext uri="{FF2B5EF4-FFF2-40B4-BE49-F238E27FC236}">
                <a16:creationId xmlns:a16="http://schemas.microsoft.com/office/drawing/2014/main" id="{DBB6B2FF-E6EC-4F82-B00A-DB0E7AE239B6}"/>
              </a:ext>
            </a:extLst>
          </p:cNvPr>
          <p:cNvSpPr>
            <a:spLocks noGrp="1"/>
          </p:cNvSpPr>
          <p:nvPr>
            <p:ph idx="1"/>
          </p:nvPr>
        </p:nvSpPr>
        <p:spPr/>
        <p:txBody>
          <a:bodyPr>
            <a:normAutofit/>
          </a:bodyPr>
          <a:lstStyle/>
          <a:p>
            <a:r>
              <a:rPr lang="ru-RU" dirty="0"/>
              <a:t>Любое количество алкоголя в организме, даже ниже предела установленного местным законодательством, увеличит риск возникновения столкновения.</a:t>
            </a:r>
            <a:r>
              <a:rPr lang="en-GB" dirty="0"/>
              <a:t> </a:t>
            </a:r>
          </a:p>
          <a:p>
            <a:r>
              <a:rPr lang="ru-RU" dirty="0"/>
              <a:t>Если вы употребите алкоголь вечером, вне зависимости от количества выпитого</a:t>
            </a:r>
            <a:r>
              <a:rPr lang="en-GB" dirty="0"/>
              <a:t>,</a:t>
            </a:r>
            <a:r>
              <a:rPr lang="ru-RU" dirty="0"/>
              <a:t> на следующее утро вы всё ещё можете быть под влиянием алкоголя.</a:t>
            </a:r>
            <a:r>
              <a:rPr lang="en-GB" dirty="0"/>
              <a:t>   </a:t>
            </a:r>
          </a:p>
          <a:p>
            <a:r>
              <a:rPr lang="ru-RU" dirty="0"/>
              <a:t>Вы ничего не сможете сделать, чтобы ускорить метаболизм алкоголя - вы можете заниматься спортом, принимать душ, много есть, пить много кофе - ничего из этого не поможет.</a:t>
            </a:r>
            <a:r>
              <a:rPr lang="en-GB" dirty="0"/>
              <a:t> </a:t>
            </a:r>
            <a:r>
              <a:rPr lang="ru-RU" dirty="0"/>
              <a:t>Единственное что работает</a:t>
            </a:r>
            <a:r>
              <a:rPr lang="en-GB" dirty="0"/>
              <a:t> </a:t>
            </a:r>
            <a:r>
              <a:rPr lang="ru-RU" dirty="0"/>
              <a:t>в этом случае</a:t>
            </a:r>
            <a:r>
              <a:rPr lang="en-GB" dirty="0"/>
              <a:t> -</a:t>
            </a:r>
            <a:r>
              <a:rPr lang="ru-RU" dirty="0"/>
              <a:t> это ВРЕМЯ.</a:t>
            </a:r>
            <a:endParaRPr lang="en-GB" dirty="0"/>
          </a:p>
          <a:p>
            <a:endParaRPr lang="en-GB" dirty="0"/>
          </a:p>
        </p:txBody>
      </p:sp>
    </p:spTree>
    <p:extLst>
      <p:ext uri="{BB962C8B-B14F-4D97-AF65-F5344CB8AC3E}">
        <p14:creationId xmlns:p14="http://schemas.microsoft.com/office/powerpoint/2010/main" val="805810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131A4-C608-49D9-9D3B-A30FAE8269B9}"/>
              </a:ext>
            </a:extLst>
          </p:cNvPr>
          <p:cNvSpPr>
            <a:spLocks noGrp="1"/>
          </p:cNvSpPr>
          <p:nvPr>
            <p:ph type="title"/>
          </p:nvPr>
        </p:nvSpPr>
        <p:spPr/>
        <p:txBody>
          <a:bodyPr>
            <a:normAutofit/>
          </a:bodyPr>
          <a:lstStyle/>
          <a:p>
            <a:r>
              <a:rPr lang="ru-RU" sz="3200" dirty="0"/>
              <a:t>Когда заканчивается действие алкоголя и я снова могу сесть за руль?</a:t>
            </a:r>
            <a:endParaRPr lang="en-GB" sz="3200" dirty="0"/>
          </a:p>
        </p:txBody>
      </p:sp>
      <p:sp>
        <p:nvSpPr>
          <p:cNvPr id="3" name="Content Placeholder 2">
            <a:extLst>
              <a:ext uri="{FF2B5EF4-FFF2-40B4-BE49-F238E27FC236}">
                <a16:creationId xmlns:a16="http://schemas.microsoft.com/office/drawing/2014/main" id="{2EB5D945-A886-4B34-89DA-7E9C3E063693}"/>
              </a:ext>
            </a:extLst>
          </p:cNvPr>
          <p:cNvSpPr>
            <a:spLocks noGrp="1"/>
          </p:cNvSpPr>
          <p:nvPr>
            <p:ph idx="1"/>
          </p:nvPr>
        </p:nvSpPr>
        <p:spPr/>
        <p:txBody>
          <a:bodyPr>
            <a:normAutofit fontScale="92500" lnSpcReduction="10000"/>
          </a:bodyPr>
          <a:lstStyle/>
          <a:p>
            <a:r>
              <a:rPr lang="ru-RU" dirty="0"/>
              <a:t>Большинство людей усваивают алкоголь со скоростью 1 единица в час</a:t>
            </a:r>
            <a:r>
              <a:rPr lang="en-GB" dirty="0"/>
              <a:t>.</a:t>
            </a:r>
            <a:endParaRPr lang="ru-RU" dirty="0"/>
          </a:p>
          <a:p>
            <a:r>
              <a:rPr lang="ru-RU" dirty="0"/>
              <a:t>1 единица алкоголя</a:t>
            </a:r>
            <a:r>
              <a:rPr lang="en-GB" dirty="0"/>
              <a:t>:</a:t>
            </a:r>
          </a:p>
          <a:p>
            <a:pPr lvl="1"/>
            <a:r>
              <a:rPr lang="en-GB" dirty="0"/>
              <a:t>25</a:t>
            </a:r>
            <a:r>
              <a:rPr lang="ru-RU" dirty="0"/>
              <a:t>мл</a:t>
            </a:r>
            <a:r>
              <a:rPr lang="en-GB" dirty="0"/>
              <a:t> 40% </a:t>
            </a:r>
            <a:r>
              <a:rPr lang="ru-RU" dirty="0"/>
              <a:t>спирта</a:t>
            </a:r>
            <a:r>
              <a:rPr lang="en-GB" dirty="0"/>
              <a:t> (</a:t>
            </a:r>
            <a:r>
              <a:rPr lang="ru-RU" dirty="0"/>
              <a:t>виски, джин, водка</a:t>
            </a:r>
            <a:r>
              <a:rPr lang="en-GB" dirty="0"/>
              <a:t>)</a:t>
            </a:r>
          </a:p>
          <a:p>
            <a:pPr lvl="1"/>
            <a:r>
              <a:rPr lang="en-GB" dirty="0"/>
              <a:t>200</a:t>
            </a:r>
            <a:r>
              <a:rPr lang="ru-RU" dirty="0"/>
              <a:t>мл</a:t>
            </a:r>
            <a:r>
              <a:rPr lang="en-GB" dirty="0"/>
              <a:t> 5% ABV </a:t>
            </a:r>
            <a:r>
              <a:rPr lang="ru-RU" dirty="0"/>
              <a:t>пива</a:t>
            </a:r>
            <a:endParaRPr lang="en-GB" dirty="0"/>
          </a:p>
          <a:p>
            <a:pPr lvl="1"/>
            <a:r>
              <a:rPr lang="en-GB" dirty="0"/>
              <a:t>76</a:t>
            </a:r>
            <a:r>
              <a:rPr lang="ru-RU" dirty="0"/>
              <a:t>мл</a:t>
            </a:r>
            <a:r>
              <a:rPr lang="en-GB" dirty="0"/>
              <a:t> 13% ABV </a:t>
            </a:r>
            <a:r>
              <a:rPr lang="ru-RU" dirty="0"/>
              <a:t>вина</a:t>
            </a:r>
            <a:endParaRPr lang="en-GB" dirty="0"/>
          </a:p>
          <a:p>
            <a:pPr lvl="1"/>
            <a:endParaRPr lang="en-GB" dirty="0"/>
          </a:p>
          <a:p>
            <a:pPr lvl="1"/>
            <a:r>
              <a:rPr lang="en-GB" dirty="0"/>
              <a:t>1 </a:t>
            </a:r>
            <a:r>
              <a:rPr lang="ru-RU" dirty="0"/>
              <a:t>единица</a:t>
            </a:r>
            <a:r>
              <a:rPr lang="en-GB" dirty="0"/>
              <a:t> = (</a:t>
            </a:r>
            <a:r>
              <a:rPr lang="ru-RU" dirty="0"/>
              <a:t>объём в мл</a:t>
            </a:r>
            <a:r>
              <a:rPr lang="en-GB" dirty="0"/>
              <a:t> * </a:t>
            </a:r>
            <a:r>
              <a:rPr lang="ru-RU" dirty="0"/>
              <a:t>крепость в </a:t>
            </a:r>
            <a:r>
              <a:rPr lang="en-GB" dirty="0"/>
              <a:t>%) / 1,000</a:t>
            </a:r>
          </a:p>
          <a:p>
            <a:pPr marL="0" indent="0">
              <a:buNone/>
            </a:pPr>
            <a:endParaRPr lang="ru-RU" dirty="0"/>
          </a:p>
          <a:p>
            <a:r>
              <a:rPr lang="ru-RU" dirty="0"/>
              <a:t>Дайте 1 час для усвоения организмом первой единицы, затем количество выпитых единиц = сколько часов потребуется ждать, до того, как вы снова сможете безопасно водить</a:t>
            </a:r>
            <a:endParaRPr lang="en-GB" dirty="0"/>
          </a:p>
        </p:txBody>
      </p:sp>
    </p:spTree>
    <p:extLst>
      <p:ext uri="{BB962C8B-B14F-4D97-AF65-F5344CB8AC3E}">
        <p14:creationId xmlns:p14="http://schemas.microsoft.com/office/powerpoint/2010/main" val="1646111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BDCFF-B857-431A-BA57-F99E433EEDFB}"/>
              </a:ext>
            </a:extLst>
          </p:cNvPr>
          <p:cNvSpPr>
            <a:spLocks noGrp="1"/>
          </p:cNvSpPr>
          <p:nvPr>
            <p:ph type="title"/>
          </p:nvPr>
        </p:nvSpPr>
        <p:spPr/>
        <p:txBody>
          <a:bodyPr>
            <a:normAutofit/>
          </a:bodyPr>
          <a:lstStyle/>
          <a:p>
            <a:r>
              <a:rPr lang="ru-RU" sz="3600" dirty="0"/>
              <a:t>Вождение под влиянием наркотических веществ</a:t>
            </a:r>
            <a:endParaRPr lang="en-GB" sz="3600" dirty="0"/>
          </a:p>
        </p:txBody>
      </p:sp>
      <p:grpSp>
        <p:nvGrpSpPr>
          <p:cNvPr id="16" name="Group 15">
            <a:extLst>
              <a:ext uri="{FF2B5EF4-FFF2-40B4-BE49-F238E27FC236}">
                <a16:creationId xmlns:a16="http://schemas.microsoft.com/office/drawing/2014/main" id="{0D37357C-5146-4DC0-88AC-07DBF1D35FD2}"/>
              </a:ext>
            </a:extLst>
          </p:cNvPr>
          <p:cNvGrpSpPr/>
          <p:nvPr/>
        </p:nvGrpSpPr>
        <p:grpSpPr>
          <a:xfrm>
            <a:off x="434757" y="1719252"/>
            <a:ext cx="2221257" cy="3700935"/>
            <a:chOff x="48864" y="1240719"/>
            <a:chExt cx="2221257" cy="3700935"/>
          </a:xfrm>
        </p:grpSpPr>
        <p:sp>
          <p:nvSpPr>
            <p:cNvPr id="3" name="Oval 2">
              <a:extLst>
                <a:ext uri="{FF2B5EF4-FFF2-40B4-BE49-F238E27FC236}">
                  <a16:creationId xmlns:a16="http://schemas.microsoft.com/office/drawing/2014/main" id="{152830BB-4E01-4A70-B11E-2074876EE76F}"/>
                </a:ext>
              </a:extLst>
            </p:cNvPr>
            <p:cNvSpPr/>
            <p:nvPr/>
          </p:nvSpPr>
          <p:spPr>
            <a:xfrm>
              <a:off x="48864" y="1240719"/>
              <a:ext cx="2191077" cy="2191077"/>
            </a:xfrm>
            <a:prstGeom prst="ellipse">
              <a:avLst/>
            </a:prstGeom>
            <a:blipFill>
              <a:blip r:embed="rId3">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dirty="0"/>
            </a:p>
          </p:txBody>
        </p:sp>
        <p:sp>
          <p:nvSpPr>
            <p:cNvPr id="7" name="TextBox 6">
              <a:extLst>
                <a:ext uri="{FF2B5EF4-FFF2-40B4-BE49-F238E27FC236}">
                  <a16:creationId xmlns:a16="http://schemas.microsoft.com/office/drawing/2014/main" id="{326882B9-E010-4B04-B5B4-0CB350F37B09}"/>
                </a:ext>
              </a:extLst>
            </p:cNvPr>
            <p:cNvSpPr txBox="1"/>
            <p:nvPr/>
          </p:nvSpPr>
          <p:spPr>
            <a:xfrm>
              <a:off x="62348" y="3239203"/>
              <a:ext cx="2177593" cy="615553"/>
            </a:xfrm>
            <a:prstGeom prst="rect">
              <a:avLst/>
            </a:prstGeom>
            <a:noFill/>
          </p:spPr>
          <p:txBody>
            <a:bodyPr wrap="square" rtlCol="0">
              <a:spAutoFit/>
            </a:bodyPr>
            <a:lstStyle/>
            <a:p>
              <a:pPr algn="ctr"/>
              <a:endParaRPr lang="ru-RU" dirty="0"/>
            </a:p>
            <a:p>
              <a:pPr algn="ctr"/>
              <a:r>
                <a:rPr lang="ru-RU" sz="1600" dirty="0"/>
                <a:t>Конопля / Марихуана</a:t>
              </a:r>
              <a:endParaRPr lang="en-GB" sz="1600" dirty="0"/>
            </a:p>
          </p:txBody>
        </p:sp>
        <p:sp>
          <p:nvSpPr>
            <p:cNvPr id="12" name="TextBox 11">
              <a:extLst>
                <a:ext uri="{FF2B5EF4-FFF2-40B4-BE49-F238E27FC236}">
                  <a16:creationId xmlns:a16="http://schemas.microsoft.com/office/drawing/2014/main" id="{EEF86C8E-7313-4694-9055-C64E8BE52EDB}"/>
                </a:ext>
              </a:extLst>
            </p:cNvPr>
            <p:cNvSpPr txBox="1"/>
            <p:nvPr/>
          </p:nvSpPr>
          <p:spPr>
            <a:xfrm>
              <a:off x="92528" y="3864436"/>
              <a:ext cx="2177593" cy="1077218"/>
            </a:xfrm>
            <a:prstGeom prst="rect">
              <a:avLst/>
            </a:prstGeom>
            <a:noFill/>
          </p:spPr>
          <p:txBody>
            <a:bodyPr wrap="square" rtlCol="0">
              <a:spAutoFit/>
            </a:bodyPr>
            <a:lstStyle/>
            <a:p>
              <a:pPr algn="ctr"/>
              <a:r>
                <a:rPr lang="ru-RU" sz="1600" dirty="0">
                  <a:solidFill>
                    <a:srgbClr val="FF0000"/>
                  </a:solidFill>
                </a:rPr>
                <a:t>Замедляет время реакции и ухудшает оценку времени и расстояния</a:t>
              </a:r>
              <a:endParaRPr lang="en-GB" sz="1600" dirty="0">
                <a:solidFill>
                  <a:srgbClr val="FF0000"/>
                </a:solidFill>
              </a:endParaRPr>
            </a:p>
          </p:txBody>
        </p:sp>
      </p:grpSp>
      <p:grpSp>
        <p:nvGrpSpPr>
          <p:cNvPr id="17" name="Group 16">
            <a:extLst>
              <a:ext uri="{FF2B5EF4-FFF2-40B4-BE49-F238E27FC236}">
                <a16:creationId xmlns:a16="http://schemas.microsoft.com/office/drawing/2014/main" id="{423AC1D4-CA99-45AC-B6FE-2FB642685C05}"/>
              </a:ext>
            </a:extLst>
          </p:cNvPr>
          <p:cNvGrpSpPr/>
          <p:nvPr/>
        </p:nvGrpSpPr>
        <p:grpSpPr>
          <a:xfrm>
            <a:off x="3357742" y="1953437"/>
            <a:ext cx="2191077" cy="3676861"/>
            <a:chOff x="3357742" y="1561554"/>
            <a:chExt cx="2191077" cy="3676861"/>
          </a:xfrm>
        </p:grpSpPr>
        <p:sp>
          <p:nvSpPr>
            <p:cNvPr id="4" name="Oval 3">
              <a:extLst>
                <a:ext uri="{FF2B5EF4-FFF2-40B4-BE49-F238E27FC236}">
                  <a16:creationId xmlns:a16="http://schemas.microsoft.com/office/drawing/2014/main" id="{D2800166-FE8D-41A8-AC39-9FE973696AC0}"/>
                </a:ext>
              </a:extLst>
            </p:cNvPr>
            <p:cNvSpPr/>
            <p:nvPr/>
          </p:nvSpPr>
          <p:spPr>
            <a:xfrm>
              <a:off x="3357742" y="1561554"/>
              <a:ext cx="2191077" cy="2191077"/>
            </a:xfrm>
            <a:prstGeom prst="ellipse">
              <a:avLst/>
            </a:prstGeom>
            <a:blipFill>
              <a:blip r:embed="rId4">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TextBox 7">
              <a:extLst>
                <a:ext uri="{FF2B5EF4-FFF2-40B4-BE49-F238E27FC236}">
                  <a16:creationId xmlns:a16="http://schemas.microsoft.com/office/drawing/2014/main" id="{F7C7BF62-108F-4DFA-9E63-F021B153E839}"/>
                </a:ext>
              </a:extLst>
            </p:cNvPr>
            <p:cNvSpPr txBox="1"/>
            <p:nvPr/>
          </p:nvSpPr>
          <p:spPr>
            <a:xfrm>
              <a:off x="3357742" y="3752631"/>
              <a:ext cx="2191076" cy="584775"/>
            </a:xfrm>
            <a:prstGeom prst="rect">
              <a:avLst/>
            </a:prstGeom>
            <a:noFill/>
          </p:spPr>
          <p:txBody>
            <a:bodyPr wrap="square" rtlCol="0">
              <a:spAutoFit/>
            </a:bodyPr>
            <a:lstStyle/>
            <a:p>
              <a:pPr algn="ctr"/>
              <a:r>
                <a:rPr lang="ru-RU" sz="1600" dirty="0"/>
                <a:t>Метамфетамин или кокаин</a:t>
              </a:r>
              <a:endParaRPr lang="en-GB" sz="1600" dirty="0"/>
            </a:p>
          </p:txBody>
        </p:sp>
        <p:sp>
          <p:nvSpPr>
            <p:cNvPr id="13" name="TextBox 12">
              <a:extLst>
                <a:ext uri="{FF2B5EF4-FFF2-40B4-BE49-F238E27FC236}">
                  <a16:creationId xmlns:a16="http://schemas.microsoft.com/office/drawing/2014/main" id="{287C1A6A-2AF0-430C-B275-6D245B3BA4E4}"/>
                </a:ext>
              </a:extLst>
            </p:cNvPr>
            <p:cNvSpPr txBox="1"/>
            <p:nvPr/>
          </p:nvSpPr>
          <p:spPr>
            <a:xfrm>
              <a:off x="3357742" y="4407418"/>
              <a:ext cx="2191076" cy="830997"/>
            </a:xfrm>
            <a:prstGeom prst="rect">
              <a:avLst/>
            </a:prstGeom>
            <a:noFill/>
          </p:spPr>
          <p:txBody>
            <a:bodyPr wrap="square" rtlCol="0">
              <a:spAutoFit/>
            </a:bodyPr>
            <a:lstStyle/>
            <a:p>
              <a:pPr algn="ctr"/>
              <a:r>
                <a:rPr lang="ru-RU" sz="1600" dirty="0">
                  <a:solidFill>
                    <a:srgbClr val="FF0000"/>
                  </a:solidFill>
                </a:rPr>
                <a:t>Агрессивное и безрассудное поведение</a:t>
              </a:r>
              <a:endParaRPr lang="en-GB" sz="1600" dirty="0">
                <a:solidFill>
                  <a:srgbClr val="FF0000"/>
                </a:solidFill>
              </a:endParaRPr>
            </a:p>
          </p:txBody>
        </p:sp>
      </p:grpSp>
      <p:grpSp>
        <p:nvGrpSpPr>
          <p:cNvPr id="18" name="Group 17">
            <a:extLst>
              <a:ext uri="{FF2B5EF4-FFF2-40B4-BE49-F238E27FC236}">
                <a16:creationId xmlns:a16="http://schemas.microsoft.com/office/drawing/2014/main" id="{4901D6E1-68BE-4B1A-B84A-20EC62267713}"/>
              </a:ext>
            </a:extLst>
          </p:cNvPr>
          <p:cNvGrpSpPr/>
          <p:nvPr/>
        </p:nvGrpSpPr>
        <p:grpSpPr>
          <a:xfrm>
            <a:off x="6636439" y="2210964"/>
            <a:ext cx="2191077" cy="3398660"/>
            <a:chOff x="6636439" y="1819081"/>
            <a:chExt cx="2191077" cy="3398660"/>
          </a:xfrm>
        </p:grpSpPr>
        <p:sp>
          <p:nvSpPr>
            <p:cNvPr id="5" name="Oval 4">
              <a:extLst>
                <a:ext uri="{FF2B5EF4-FFF2-40B4-BE49-F238E27FC236}">
                  <a16:creationId xmlns:a16="http://schemas.microsoft.com/office/drawing/2014/main" id="{6F0D4739-7D5E-4FA8-BBC4-93FC34B9AC93}"/>
                </a:ext>
              </a:extLst>
            </p:cNvPr>
            <p:cNvSpPr/>
            <p:nvPr/>
          </p:nvSpPr>
          <p:spPr>
            <a:xfrm>
              <a:off x="6636439" y="1819081"/>
              <a:ext cx="2191077" cy="2191077"/>
            </a:xfrm>
            <a:prstGeom prst="ellipse">
              <a:avLst/>
            </a:prstGeom>
            <a:blipFill>
              <a:blip r:embed="rId5">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TextBox 8">
              <a:extLst>
                <a:ext uri="{FF2B5EF4-FFF2-40B4-BE49-F238E27FC236}">
                  <a16:creationId xmlns:a16="http://schemas.microsoft.com/office/drawing/2014/main" id="{77817164-B8FA-43C5-B25E-B8B0B9A91E6D}"/>
                </a:ext>
              </a:extLst>
            </p:cNvPr>
            <p:cNvSpPr txBox="1"/>
            <p:nvPr/>
          </p:nvSpPr>
          <p:spPr>
            <a:xfrm>
              <a:off x="6636439" y="4010158"/>
              <a:ext cx="2191076" cy="338554"/>
            </a:xfrm>
            <a:prstGeom prst="rect">
              <a:avLst/>
            </a:prstGeom>
            <a:noFill/>
          </p:spPr>
          <p:txBody>
            <a:bodyPr wrap="square" rtlCol="0">
              <a:spAutoFit/>
            </a:bodyPr>
            <a:lstStyle/>
            <a:p>
              <a:pPr algn="ctr"/>
              <a:r>
                <a:rPr lang="ru-RU" sz="1600" dirty="0"/>
                <a:t>Опиаты</a:t>
              </a:r>
              <a:endParaRPr lang="en-GB" dirty="0"/>
            </a:p>
          </p:txBody>
        </p:sp>
        <p:sp>
          <p:nvSpPr>
            <p:cNvPr id="14" name="TextBox 13">
              <a:extLst>
                <a:ext uri="{FF2B5EF4-FFF2-40B4-BE49-F238E27FC236}">
                  <a16:creationId xmlns:a16="http://schemas.microsoft.com/office/drawing/2014/main" id="{4F96E430-BE18-46B5-A4C6-2807616786B1}"/>
                </a:ext>
              </a:extLst>
            </p:cNvPr>
            <p:cNvSpPr txBox="1"/>
            <p:nvPr/>
          </p:nvSpPr>
          <p:spPr>
            <a:xfrm>
              <a:off x="6636439" y="4386744"/>
              <a:ext cx="2191076" cy="830997"/>
            </a:xfrm>
            <a:prstGeom prst="rect">
              <a:avLst/>
            </a:prstGeom>
            <a:noFill/>
          </p:spPr>
          <p:txBody>
            <a:bodyPr wrap="square" rtlCol="0">
              <a:spAutoFit/>
            </a:bodyPr>
            <a:lstStyle/>
            <a:p>
              <a:pPr algn="ctr"/>
              <a:r>
                <a:rPr lang="ru-RU" sz="1600" dirty="0">
                  <a:solidFill>
                    <a:srgbClr val="FF0000"/>
                  </a:solidFill>
                </a:rPr>
                <a:t>Сонливость и нарушение памяти и мышления</a:t>
              </a:r>
              <a:endParaRPr lang="en-GB" sz="1600" dirty="0">
                <a:solidFill>
                  <a:srgbClr val="FF0000"/>
                </a:solidFill>
              </a:endParaRPr>
            </a:p>
          </p:txBody>
        </p:sp>
      </p:grpSp>
      <p:grpSp>
        <p:nvGrpSpPr>
          <p:cNvPr id="19" name="Group 18">
            <a:extLst>
              <a:ext uri="{FF2B5EF4-FFF2-40B4-BE49-F238E27FC236}">
                <a16:creationId xmlns:a16="http://schemas.microsoft.com/office/drawing/2014/main" id="{70012F28-75E1-4F37-A0D1-64A6DDB56485}"/>
              </a:ext>
            </a:extLst>
          </p:cNvPr>
          <p:cNvGrpSpPr/>
          <p:nvPr/>
        </p:nvGrpSpPr>
        <p:grpSpPr>
          <a:xfrm>
            <a:off x="9831984" y="2468492"/>
            <a:ext cx="2191077" cy="3855990"/>
            <a:chOff x="9831984" y="2076609"/>
            <a:chExt cx="2191077" cy="3855990"/>
          </a:xfrm>
        </p:grpSpPr>
        <p:sp>
          <p:nvSpPr>
            <p:cNvPr id="6" name="Oval 5">
              <a:extLst>
                <a:ext uri="{FF2B5EF4-FFF2-40B4-BE49-F238E27FC236}">
                  <a16:creationId xmlns:a16="http://schemas.microsoft.com/office/drawing/2014/main" id="{E1E0E036-E54C-4EEA-A9F3-65BEA77FC1C6}"/>
                </a:ext>
              </a:extLst>
            </p:cNvPr>
            <p:cNvSpPr/>
            <p:nvPr/>
          </p:nvSpPr>
          <p:spPr>
            <a:xfrm>
              <a:off x="9831984" y="2076609"/>
              <a:ext cx="2191077" cy="2191077"/>
            </a:xfrm>
            <a:prstGeom prst="ellipse">
              <a:avLst/>
            </a:prstGeom>
            <a:blipFill>
              <a:blip r:embed="rId6">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TextBox 9">
              <a:extLst>
                <a:ext uri="{FF2B5EF4-FFF2-40B4-BE49-F238E27FC236}">
                  <a16:creationId xmlns:a16="http://schemas.microsoft.com/office/drawing/2014/main" id="{33B45387-B2EB-4BD3-8A5B-2F25F74D325E}"/>
                </a:ext>
              </a:extLst>
            </p:cNvPr>
            <p:cNvSpPr txBox="1"/>
            <p:nvPr/>
          </p:nvSpPr>
          <p:spPr>
            <a:xfrm>
              <a:off x="9831984" y="4268918"/>
              <a:ext cx="2191076" cy="1077218"/>
            </a:xfrm>
            <a:prstGeom prst="rect">
              <a:avLst/>
            </a:prstGeom>
            <a:noFill/>
          </p:spPr>
          <p:txBody>
            <a:bodyPr wrap="square" rtlCol="0">
              <a:spAutoFit/>
            </a:bodyPr>
            <a:lstStyle/>
            <a:p>
              <a:pPr algn="ctr"/>
              <a:r>
                <a:rPr lang="ru-RU" sz="1600" dirty="0"/>
                <a:t>Седативные средства, такие как бензодиазепины, барбитураты и т. д</a:t>
              </a:r>
              <a:endParaRPr lang="en-GB" sz="1600" dirty="0"/>
            </a:p>
          </p:txBody>
        </p:sp>
        <p:sp>
          <p:nvSpPr>
            <p:cNvPr id="15" name="TextBox 14">
              <a:extLst>
                <a:ext uri="{FF2B5EF4-FFF2-40B4-BE49-F238E27FC236}">
                  <a16:creationId xmlns:a16="http://schemas.microsoft.com/office/drawing/2014/main" id="{FF2092E1-87F8-43DA-8F2D-9B4A802BFFE6}"/>
                </a:ext>
              </a:extLst>
            </p:cNvPr>
            <p:cNvSpPr txBox="1"/>
            <p:nvPr/>
          </p:nvSpPr>
          <p:spPr>
            <a:xfrm>
              <a:off x="9831984" y="5101602"/>
              <a:ext cx="2191076" cy="830997"/>
            </a:xfrm>
            <a:prstGeom prst="rect">
              <a:avLst/>
            </a:prstGeom>
            <a:noFill/>
          </p:spPr>
          <p:txBody>
            <a:bodyPr wrap="square" rtlCol="0">
              <a:spAutoFit/>
            </a:bodyPr>
            <a:lstStyle/>
            <a:p>
              <a:pPr algn="ctr"/>
              <a:endParaRPr lang="en-GB" sz="1600" dirty="0">
                <a:solidFill>
                  <a:srgbClr val="FF0000"/>
                </a:solidFill>
              </a:endParaRPr>
            </a:p>
            <a:p>
              <a:pPr algn="ctr"/>
              <a:r>
                <a:rPr lang="ru-RU" sz="1600" dirty="0">
                  <a:solidFill>
                    <a:srgbClr val="FF0000"/>
                  </a:solidFill>
                </a:rPr>
                <a:t>Головокружение и сонливость</a:t>
              </a:r>
              <a:endParaRPr lang="en-GB" sz="1600" dirty="0">
                <a:solidFill>
                  <a:srgbClr val="FF0000"/>
                </a:solidFill>
              </a:endParaRPr>
            </a:p>
          </p:txBody>
        </p:sp>
      </p:grpSp>
    </p:spTree>
    <p:extLst>
      <p:ext uri="{BB962C8B-B14F-4D97-AF65-F5344CB8AC3E}">
        <p14:creationId xmlns:p14="http://schemas.microsoft.com/office/powerpoint/2010/main" val="2988141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559D6-8A29-4657-B5FD-BEDD28D7023F}"/>
              </a:ext>
            </a:extLst>
          </p:cNvPr>
          <p:cNvSpPr>
            <a:spLocks noGrp="1"/>
          </p:cNvSpPr>
          <p:nvPr>
            <p:ph type="title"/>
          </p:nvPr>
        </p:nvSpPr>
        <p:spPr/>
        <p:txBody>
          <a:bodyPr>
            <a:normAutofit/>
          </a:bodyPr>
          <a:lstStyle/>
          <a:p>
            <a:r>
              <a:rPr lang="ru-RU" sz="4000" dirty="0"/>
              <a:t>Каковы последствия?</a:t>
            </a:r>
            <a:endParaRPr lang="en-GB" sz="4000" dirty="0"/>
          </a:p>
        </p:txBody>
      </p:sp>
      <p:pic>
        <p:nvPicPr>
          <p:cNvPr id="3" name="Online Media 2" title="THINK! Don￢ﾀﾙt Drink Drive 50th Anniversary Advert">
            <a:hlinkClick r:id="" action="ppaction://media"/>
            <a:extLst>
              <a:ext uri="{FF2B5EF4-FFF2-40B4-BE49-F238E27FC236}">
                <a16:creationId xmlns:a16="http://schemas.microsoft.com/office/drawing/2014/main" id="{264C3EEB-4D89-4D3C-B13C-4289D5EABB19}"/>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583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car, person, outdoor, man&#10;&#10;Description automatically generated">
            <a:extLst>
              <a:ext uri="{FF2B5EF4-FFF2-40B4-BE49-F238E27FC236}">
                <a16:creationId xmlns:a16="http://schemas.microsoft.com/office/drawing/2014/main" id="{0A9974F9-6E10-4559-94C2-EAC702297256}"/>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5"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6CC2A39-87D6-41AB-997D-02EF4B919FEB}"/>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ru-RU" sz="4000" dirty="0"/>
              <a:t>Отвлечения за рулём</a:t>
            </a:r>
          </a:p>
        </p:txBody>
      </p:sp>
      <p:cxnSp>
        <p:nvCxnSpPr>
          <p:cNvPr id="16"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988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normAutofit/>
          </a:bodyPr>
          <a:lstStyle/>
          <a:p>
            <a:r>
              <a:rPr lang="ru-RU" sz="4000" dirty="0"/>
              <a:t>Отвлечения</a:t>
            </a:r>
            <a:endParaRPr lang="en-GB" sz="4000" dirty="0"/>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0028"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41C6E-53E5-42BA-8CA1-6837E0959861}"/>
              </a:ext>
            </a:extLst>
          </p:cNvPr>
          <p:cNvSpPr>
            <a:spLocks noGrp="1"/>
          </p:cNvSpPr>
          <p:nvPr>
            <p:ph type="title"/>
          </p:nvPr>
        </p:nvSpPr>
        <p:spPr/>
        <p:txBody>
          <a:bodyPr>
            <a:normAutofit/>
          </a:bodyPr>
          <a:lstStyle/>
          <a:p>
            <a:r>
              <a:rPr lang="ru-RU" sz="4000" dirty="0"/>
              <a:t>Некоторые возможные отвлечения</a:t>
            </a:r>
            <a:endParaRPr lang="en-GB" sz="4000" dirty="0"/>
          </a:p>
        </p:txBody>
      </p:sp>
      <p:pic>
        <p:nvPicPr>
          <p:cNvPr id="3" name="Online Media 2" title="SAFE STEPS Road Safety: Distracted Driving">
            <a:hlinkClick r:id="" action="ppaction://media"/>
            <a:extLst>
              <a:ext uri="{FF2B5EF4-FFF2-40B4-BE49-F238E27FC236}">
                <a16:creationId xmlns:a16="http://schemas.microsoft.com/office/drawing/2014/main" id="{C7689BA1-4A86-4430-B464-390891B32598}"/>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675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ACF4A-5449-492A-8AAF-5795D100960E}"/>
              </a:ext>
            </a:extLst>
          </p:cNvPr>
          <p:cNvSpPr>
            <a:spLocks noGrp="1"/>
          </p:cNvSpPr>
          <p:nvPr>
            <p:ph type="title"/>
          </p:nvPr>
        </p:nvSpPr>
        <p:spPr/>
        <p:txBody>
          <a:bodyPr>
            <a:normAutofit/>
          </a:bodyPr>
          <a:lstStyle/>
          <a:p>
            <a:r>
              <a:rPr lang="ru-RU" sz="4000" dirty="0"/>
              <a:t>Использование телефона во время вождения</a:t>
            </a:r>
            <a:endParaRPr lang="en-GB" sz="4000" dirty="0"/>
          </a:p>
        </p:txBody>
      </p:sp>
      <p:pic>
        <p:nvPicPr>
          <p:cNvPr id="3" name="Online Media 2" title="MCL cinema Hong Kong Mobile phone car crash advertising effective">
            <a:hlinkClick r:id="" action="ppaction://media"/>
            <a:extLst>
              <a:ext uri="{FF2B5EF4-FFF2-40B4-BE49-F238E27FC236}">
                <a16:creationId xmlns:a16="http://schemas.microsoft.com/office/drawing/2014/main" id="{82FFCB08-D029-4A28-BF94-1787E46C64C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86409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9AABC-B51A-400D-8344-1839EED1FD17}"/>
              </a:ext>
            </a:extLst>
          </p:cNvPr>
          <p:cNvSpPr>
            <a:spLocks noGrp="1"/>
          </p:cNvSpPr>
          <p:nvPr>
            <p:ph type="title"/>
          </p:nvPr>
        </p:nvSpPr>
        <p:spPr>
          <a:xfrm>
            <a:off x="6746628" y="1783959"/>
            <a:ext cx="4645250" cy="2889114"/>
          </a:xfrm>
        </p:spPr>
        <p:txBody>
          <a:bodyPr vert="horz" lIns="91440" tIns="45720" rIns="91440" bIns="45720" rtlCol="0" anchor="b">
            <a:noAutofit/>
          </a:bodyPr>
          <a:lstStyle/>
          <a:p>
            <a:r>
              <a:rPr lang="ru-RU" sz="4800" dirty="0"/>
              <a:t>Вождение, когда вы устали или утомлены</a:t>
            </a:r>
            <a:endParaRPr lang="en-US" sz="48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itting, table, small, man&#10;&#10;Description automatically generated">
            <a:extLst>
              <a:ext uri="{FF2B5EF4-FFF2-40B4-BE49-F238E27FC236}">
                <a16:creationId xmlns:a16="http://schemas.microsoft.com/office/drawing/2014/main" id="{82F78F1D-32D1-49E1-AC62-A3B878F645C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3130958"/>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9015C-C7CF-4BA7-BBA4-3A741347BCD1}"/>
              </a:ext>
            </a:extLst>
          </p:cNvPr>
          <p:cNvSpPr>
            <a:spLocks noGrp="1"/>
          </p:cNvSpPr>
          <p:nvPr>
            <p:ph type="title"/>
          </p:nvPr>
        </p:nvSpPr>
        <p:spPr/>
        <p:txBody>
          <a:bodyPr>
            <a:normAutofit/>
          </a:bodyPr>
          <a:lstStyle/>
          <a:p>
            <a:r>
              <a:rPr lang="ru-RU" sz="4000" dirty="0"/>
              <a:t>Вождение, когда вы устали </a:t>
            </a:r>
            <a:endParaRPr lang="en-GB" sz="4000" dirty="0"/>
          </a:p>
        </p:txBody>
      </p:sp>
      <p:pic>
        <p:nvPicPr>
          <p:cNvPr id="3" name="Online Media 2" title="Drowsy Driver">
            <a:hlinkClick r:id="" action="ppaction://media"/>
            <a:extLst>
              <a:ext uri="{FF2B5EF4-FFF2-40B4-BE49-F238E27FC236}">
                <a16:creationId xmlns:a16="http://schemas.microsoft.com/office/drawing/2014/main" id="{62A876BB-CD1E-42A3-A830-7F3649FB2574}"/>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27294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normAutofit/>
          </a:bodyPr>
          <a:lstStyle/>
          <a:p>
            <a:r>
              <a:rPr lang="ru-RU" sz="4000" dirty="0"/>
              <a:t>Усталость</a:t>
            </a:r>
            <a:endParaRPr lang="en-GB" sz="4000" dirty="0"/>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D7C43-C5F8-4146-A67F-4B73AC27017E}"/>
              </a:ext>
            </a:extLst>
          </p:cNvPr>
          <p:cNvSpPr>
            <a:spLocks noGrp="1"/>
          </p:cNvSpPr>
          <p:nvPr>
            <p:ph type="title"/>
          </p:nvPr>
        </p:nvSpPr>
        <p:spPr/>
        <p:txBody>
          <a:bodyPr>
            <a:normAutofit/>
          </a:bodyPr>
          <a:lstStyle/>
          <a:p>
            <a:r>
              <a:rPr lang="ru-RU" sz="4000" dirty="0"/>
              <a:t>Как справиться с усталостью</a:t>
            </a:r>
            <a:endParaRPr lang="en-GB" sz="4000" dirty="0"/>
          </a:p>
        </p:txBody>
      </p:sp>
      <p:sp>
        <p:nvSpPr>
          <p:cNvPr id="3" name="Content Placeholder 2">
            <a:extLst>
              <a:ext uri="{FF2B5EF4-FFF2-40B4-BE49-F238E27FC236}">
                <a16:creationId xmlns:a16="http://schemas.microsoft.com/office/drawing/2014/main" id="{B1EE762D-38F8-4C7B-9F6B-AD4D531D8222}"/>
              </a:ext>
            </a:extLst>
          </p:cNvPr>
          <p:cNvSpPr>
            <a:spLocks noGrp="1"/>
          </p:cNvSpPr>
          <p:nvPr>
            <p:ph idx="1"/>
          </p:nvPr>
        </p:nvSpPr>
        <p:spPr/>
        <p:txBody>
          <a:bodyPr>
            <a:normAutofit/>
          </a:bodyPr>
          <a:lstStyle/>
          <a:p>
            <a:r>
              <a:rPr lang="ru-RU" dirty="0"/>
              <a:t>Ограничьте общее количество отработанных часов, включая рабочее время, время вождения и время в пути.</a:t>
            </a:r>
            <a:endParaRPr lang="en-GB" dirty="0"/>
          </a:p>
          <a:p>
            <a:r>
              <a:rPr lang="ru-RU" dirty="0"/>
              <a:t>В дальних поездках делайте регулярные перерывы во время вождения - они должны быть каждые 2 часа или чаще, если вы начинаете чувствовать усталость. Перерыв должен быть около 15-20 минут.</a:t>
            </a:r>
            <a:endParaRPr lang="en-GB" dirty="0"/>
          </a:p>
          <a:p>
            <a:r>
              <a:rPr lang="ru-RU" dirty="0"/>
              <a:t>Удостоверьтесь что вы получаете достаточно качественного сна</a:t>
            </a:r>
            <a:endParaRPr lang="en-GB" dirty="0"/>
          </a:p>
          <a:p>
            <a:r>
              <a:rPr lang="ru-RU" dirty="0"/>
              <a:t>Избегайте вождения с 02:00 до 06:00 и, если возможно, с 14:00 до 16:00, когда ваши биологические настроены на сон</a:t>
            </a:r>
            <a:r>
              <a:rPr lang="en-GB" dirty="0"/>
              <a:t>.</a:t>
            </a:r>
          </a:p>
        </p:txBody>
      </p:sp>
    </p:spTree>
    <p:extLst>
      <p:ext uri="{BB962C8B-B14F-4D97-AF65-F5344CB8AC3E}">
        <p14:creationId xmlns:p14="http://schemas.microsoft.com/office/powerpoint/2010/main" val="144294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324AB-5EA6-417B-9E4D-3822B2297CE7}"/>
              </a:ext>
            </a:extLst>
          </p:cNvPr>
          <p:cNvSpPr>
            <a:spLocks noGrp="1"/>
          </p:cNvSpPr>
          <p:nvPr>
            <p:ph type="title"/>
          </p:nvPr>
        </p:nvSpPr>
        <p:spPr>
          <a:xfrm>
            <a:off x="6746628" y="1783959"/>
            <a:ext cx="4855346" cy="2889114"/>
          </a:xfrm>
        </p:spPr>
        <p:txBody>
          <a:bodyPr vert="horz" lIns="91440" tIns="45720" rIns="91440" bIns="45720" rtlCol="0" anchor="b">
            <a:normAutofit fontScale="90000"/>
          </a:bodyPr>
          <a:lstStyle/>
          <a:p>
            <a:br>
              <a:rPr lang="ru-RU" dirty="0"/>
            </a:br>
            <a:r>
              <a:rPr lang="ru-RU" sz="5300" dirty="0"/>
              <a:t>Вождение в неблагоприятную погоду</a:t>
            </a:r>
            <a:endParaRPr lang="en-US" sz="6000" kern="1200" dirty="0">
              <a:solidFill>
                <a:schemeClr val="tx1"/>
              </a:solidFill>
              <a:latin typeface="+mj-lt"/>
              <a:ea typeface="+mj-ea"/>
              <a:cs typeface="+mj-cs"/>
            </a:endParaRP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erson in a wet city street in the rain&#10;&#10;Description automatically generated">
            <a:extLst>
              <a:ext uri="{FF2B5EF4-FFF2-40B4-BE49-F238E27FC236}">
                <a16:creationId xmlns:a16="http://schemas.microsoft.com/office/drawing/2014/main" id="{E6380370-E9BE-43F6-B301-EE5A1DE3DCC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23149940"/>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87697-5B0B-412C-8259-2C65435F87D6}"/>
              </a:ext>
            </a:extLst>
          </p:cNvPr>
          <p:cNvSpPr>
            <a:spLocks noGrp="1"/>
          </p:cNvSpPr>
          <p:nvPr>
            <p:ph type="title"/>
          </p:nvPr>
        </p:nvSpPr>
        <p:spPr/>
        <p:txBody>
          <a:bodyPr>
            <a:normAutofit/>
          </a:bodyPr>
          <a:lstStyle/>
          <a:p>
            <a:r>
              <a:rPr lang="ru-RU" sz="4000" dirty="0"/>
              <a:t>Что нужно учитывать</a:t>
            </a:r>
            <a:endParaRPr lang="en-GB" sz="4000" dirty="0"/>
          </a:p>
        </p:txBody>
      </p:sp>
      <p:sp>
        <p:nvSpPr>
          <p:cNvPr id="3" name="Content Placeholder 2">
            <a:extLst>
              <a:ext uri="{FF2B5EF4-FFF2-40B4-BE49-F238E27FC236}">
                <a16:creationId xmlns:a16="http://schemas.microsoft.com/office/drawing/2014/main" id="{764B9B72-D1A6-4B88-BD76-33637668CA97}"/>
              </a:ext>
            </a:extLst>
          </p:cNvPr>
          <p:cNvSpPr>
            <a:spLocks noGrp="1"/>
          </p:cNvSpPr>
          <p:nvPr>
            <p:ph idx="1"/>
          </p:nvPr>
        </p:nvSpPr>
        <p:spPr/>
        <p:txBody>
          <a:bodyPr/>
          <a:lstStyle/>
          <a:p>
            <a:r>
              <a:rPr lang="ru-RU" dirty="0"/>
              <a:t>Первое, что нужно спросить себя, является ли путешествие абсолютно необходимым? Если это не так, отложите это до улучшения погодных условий</a:t>
            </a:r>
          </a:p>
          <a:p>
            <a:r>
              <a:rPr lang="ru-RU" dirty="0"/>
              <a:t>Если вы решили отложить поездку, сообщите об этом своему руководителю и всем, кому нужно об этом</a:t>
            </a:r>
            <a:r>
              <a:rPr lang="en-GB" dirty="0"/>
              <a:t> </a:t>
            </a:r>
            <a:r>
              <a:rPr lang="ru-RU" dirty="0"/>
              <a:t>знать</a:t>
            </a:r>
          </a:p>
          <a:p>
            <a:r>
              <a:rPr lang="ru-RU" dirty="0"/>
              <a:t>Если вы решили путешествовать в неблагоприятных погодных условиях:</a:t>
            </a:r>
            <a:endParaRPr lang="en-GB" dirty="0"/>
          </a:p>
          <a:p>
            <a:pPr lvl="1"/>
            <a:r>
              <a:rPr lang="ru-RU" dirty="0"/>
              <a:t>Ваш автомобиль - соответствующим ли образом оборудован и подготовлен  к поездке</a:t>
            </a:r>
            <a:r>
              <a:rPr lang="en-GB" dirty="0"/>
              <a:t>?</a:t>
            </a:r>
          </a:p>
          <a:p>
            <a:pPr lvl="1"/>
            <a:r>
              <a:rPr lang="ru-RU" dirty="0"/>
              <a:t>Уделили ли вы достаточное количество времени для поездки</a:t>
            </a:r>
            <a:r>
              <a:rPr lang="en-GB" dirty="0"/>
              <a:t>?</a:t>
            </a:r>
          </a:p>
        </p:txBody>
      </p:sp>
    </p:spTree>
    <p:extLst>
      <p:ext uri="{BB962C8B-B14F-4D97-AF65-F5344CB8AC3E}">
        <p14:creationId xmlns:p14="http://schemas.microsoft.com/office/powerpoint/2010/main" val="4158655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B73FB-97D4-4159-BF13-6DD2D322C17C}"/>
              </a:ext>
            </a:extLst>
          </p:cNvPr>
          <p:cNvSpPr>
            <a:spLocks noGrp="1"/>
          </p:cNvSpPr>
          <p:nvPr>
            <p:ph type="title"/>
          </p:nvPr>
        </p:nvSpPr>
        <p:spPr/>
        <p:txBody>
          <a:bodyPr>
            <a:normAutofit/>
          </a:bodyPr>
          <a:lstStyle/>
          <a:p>
            <a:r>
              <a:rPr lang="ru-RU" sz="4000" dirty="0"/>
              <a:t>Вождение в сильный дождь</a:t>
            </a:r>
            <a:endParaRPr lang="en-GB" sz="4000" dirty="0"/>
          </a:p>
        </p:txBody>
      </p:sp>
      <p:sp>
        <p:nvSpPr>
          <p:cNvPr id="3" name="Content Placeholder 2">
            <a:extLst>
              <a:ext uri="{FF2B5EF4-FFF2-40B4-BE49-F238E27FC236}">
                <a16:creationId xmlns:a16="http://schemas.microsoft.com/office/drawing/2014/main" id="{D117DD93-961B-41C2-B3E8-28472D4634EC}"/>
              </a:ext>
            </a:extLst>
          </p:cNvPr>
          <p:cNvSpPr>
            <a:spLocks noGrp="1"/>
          </p:cNvSpPr>
          <p:nvPr>
            <p:ph idx="1"/>
          </p:nvPr>
        </p:nvSpPr>
        <p:spPr/>
        <p:txBody>
          <a:bodyPr>
            <a:normAutofit fontScale="92500" lnSpcReduction="10000"/>
          </a:bodyPr>
          <a:lstStyle/>
          <a:p>
            <a:r>
              <a:rPr lang="ru-RU" dirty="0"/>
              <a:t>Перед путешествием</a:t>
            </a:r>
            <a:r>
              <a:rPr lang="en-GB" dirty="0"/>
              <a:t>:</a:t>
            </a:r>
          </a:p>
          <a:p>
            <a:pPr lvl="1"/>
            <a:r>
              <a:rPr lang="ru-RU" dirty="0"/>
              <a:t>Убедитесь, что у вас чистое ветровое стекло, чтобы дворники не оставляли разводов</a:t>
            </a:r>
            <a:endParaRPr lang="en-GB" dirty="0"/>
          </a:p>
          <a:p>
            <a:pPr lvl="1"/>
            <a:r>
              <a:rPr lang="ru-RU" dirty="0"/>
              <a:t>Убедитесь, что внутренняя часть вашего ветрового стекла чистая</a:t>
            </a:r>
          </a:p>
          <a:p>
            <a:pPr lvl="1"/>
            <a:r>
              <a:rPr lang="ru-RU" dirty="0"/>
              <a:t>Убедитесь, что ваши шины накачаны до нужного давления и имеют достаточную глубину протектора</a:t>
            </a:r>
            <a:r>
              <a:rPr lang="en-GB" dirty="0"/>
              <a:t> – </a:t>
            </a:r>
            <a:r>
              <a:rPr lang="ru-RU" dirty="0"/>
              <a:t>исследования показывают, что при влажной погоде эффективность значительно ухудшается на глубинах протектора ниже 3 мм.</a:t>
            </a:r>
            <a:endParaRPr lang="en-GB" dirty="0"/>
          </a:p>
          <a:p>
            <a:r>
              <a:rPr lang="ru-RU" dirty="0"/>
              <a:t>В пути</a:t>
            </a:r>
            <a:r>
              <a:rPr lang="en-GB" dirty="0"/>
              <a:t>:</a:t>
            </a:r>
          </a:p>
          <a:p>
            <a:pPr lvl="1"/>
            <a:r>
              <a:rPr lang="ru-RU" dirty="0"/>
              <a:t>Снизьте</a:t>
            </a:r>
            <a:r>
              <a:rPr lang="ru-RU" dirty="0">
                <a:solidFill>
                  <a:srgbClr val="FF0000"/>
                </a:solidFill>
              </a:rPr>
              <a:t> </a:t>
            </a:r>
            <a:r>
              <a:rPr lang="ru-RU" dirty="0"/>
              <a:t>скорость</a:t>
            </a:r>
            <a:endParaRPr lang="en-GB" dirty="0"/>
          </a:p>
          <a:p>
            <a:pPr lvl="1"/>
            <a:r>
              <a:rPr lang="ru-RU" dirty="0"/>
              <a:t>Убедитесь, что вы используете ближний свет фар</a:t>
            </a:r>
            <a:endParaRPr lang="en-GB" dirty="0"/>
          </a:p>
          <a:p>
            <a:pPr lvl="1"/>
            <a:r>
              <a:rPr lang="ru-RU" dirty="0"/>
              <a:t>Увеличьте расстояние между впереди идущим автомобилем</a:t>
            </a:r>
            <a:endParaRPr lang="en-GB" dirty="0"/>
          </a:p>
          <a:p>
            <a:pPr lvl="1"/>
            <a:r>
              <a:rPr lang="ru-RU" dirty="0"/>
              <a:t>Избегайте вождение по затопленной местности / большим лужам</a:t>
            </a:r>
            <a:endParaRPr lang="en-GB" dirty="0"/>
          </a:p>
        </p:txBody>
      </p:sp>
    </p:spTree>
    <p:extLst>
      <p:ext uri="{BB962C8B-B14F-4D97-AF65-F5344CB8AC3E}">
        <p14:creationId xmlns:p14="http://schemas.microsoft.com/office/powerpoint/2010/main" val="459996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B61B1-832E-4AF8-8E07-24B54C42DD38}"/>
              </a:ext>
            </a:extLst>
          </p:cNvPr>
          <p:cNvSpPr>
            <a:spLocks noGrp="1"/>
          </p:cNvSpPr>
          <p:nvPr>
            <p:ph type="title"/>
          </p:nvPr>
        </p:nvSpPr>
        <p:spPr/>
        <p:txBody>
          <a:bodyPr>
            <a:normAutofit/>
          </a:bodyPr>
          <a:lstStyle/>
          <a:p>
            <a:r>
              <a:rPr lang="ru-RU" sz="4000" dirty="0"/>
              <a:t>Вождение </a:t>
            </a:r>
            <a:r>
              <a:rPr lang="ru-RU" dirty="0"/>
              <a:t>по</a:t>
            </a:r>
            <a:r>
              <a:rPr lang="ru-RU" sz="4000" dirty="0"/>
              <a:t> снегу и льду</a:t>
            </a:r>
            <a:endParaRPr lang="en-GB" sz="4000" dirty="0"/>
          </a:p>
        </p:txBody>
      </p:sp>
      <p:sp>
        <p:nvSpPr>
          <p:cNvPr id="3" name="Content Placeholder 2">
            <a:extLst>
              <a:ext uri="{FF2B5EF4-FFF2-40B4-BE49-F238E27FC236}">
                <a16:creationId xmlns:a16="http://schemas.microsoft.com/office/drawing/2014/main" id="{FD37E66B-E799-4676-85E9-FC0E6961CF15}"/>
              </a:ext>
            </a:extLst>
          </p:cNvPr>
          <p:cNvSpPr>
            <a:spLocks noGrp="1"/>
          </p:cNvSpPr>
          <p:nvPr>
            <p:ph idx="1"/>
          </p:nvPr>
        </p:nvSpPr>
        <p:spPr/>
        <p:txBody>
          <a:bodyPr>
            <a:normAutofit lnSpcReduction="10000"/>
          </a:bodyPr>
          <a:lstStyle/>
          <a:p>
            <a:r>
              <a:rPr lang="ru-RU" dirty="0"/>
              <a:t>Перед путешествием </a:t>
            </a:r>
            <a:r>
              <a:rPr lang="en-GB" dirty="0"/>
              <a:t>:</a:t>
            </a:r>
          </a:p>
          <a:p>
            <a:pPr lvl="1"/>
            <a:r>
              <a:rPr lang="ru-RU" dirty="0"/>
              <a:t>Является</a:t>
            </a:r>
            <a:r>
              <a:rPr lang="en-GB" dirty="0"/>
              <a:t> </a:t>
            </a:r>
            <a:r>
              <a:rPr lang="ru-RU" dirty="0"/>
              <a:t>ли путешествие абсолютно необходимым? </a:t>
            </a:r>
          </a:p>
          <a:p>
            <a:pPr lvl="1"/>
            <a:r>
              <a:rPr lang="ru-RU" dirty="0"/>
              <a:t>Убедитесь, что ваш автомобиль оборудован соответствующим образом (например, зимние шины </a:t>
            </a:r>
            <a:r>
              <a:rPr lang="ru-RU" dirty="0" err="1"/>
              <a:t>и.т.д</a:t>
            </a:r>
            <a:r>
              <a:rPr lang="ru-RU" dirty="0"/>
              <a:t>)</a:t>
            </a:r>
          </a:p>
          <a:p>
            <a:pPr lvl="1"/>
            <a:r>
              <a:rPr lang="ru-RU" dirty="0"/>
              <a:t>Убедитесь, что у вас чистое ветровое стекло</a:t>
            </a:r>
            <a:r>
              <a:rPr lang="en-GB" dirty="0"/>
              <a:t> </a:t>
            </a:r>
          </a:p>
          <a:p>
            <a:pPr lvl="1"/>
            <a:r>
              <a:rPr lang="ru-RU" dirty="0"/>
              <a:t>Убедитесь, что внутренняя часть вашего ветрового стекла чистая</a:t>
            </a:r>
            <a:endParaRPr lang="en-GB" dirty="0"/>
          </a:p>
          <a:p>
            <a:r>
              <a:rPr lang="ru-RU" dirty="0"/>
              <a:t>В пути</a:t>
            </a:r>
            <a:r>
              <a:rPr lang="en-GB" dirty="0"/>
              <a:t>:</a:t>
            </a:r>
          </a:p>
          <a:p>
            <a:pPr lvl="1"/>
            <a:r>
              <a:rPr lang="ru-RU" dirty="0"/>
              <a:t>Снизьте</a:t>
            </a:r>
            <a:r>
              <a:rPr lang="ru-RU" dirty="0">
                <a:solidFill>
                  <a:srgbClr val="FF0000"/>
                </a:solidFill>
              </a:rPr>
              <a:t> </a:t>
            </a:r>
            <a:r>
              <a:rPr lang="ru-RU" dirty="0"/>
              <a:t>скорость</a:t>
            </a:r>
            <a:endParaRPr lang="en-GB" dirty="0"/>
          </a:p>
          <a:p>
            <a:pPr lvl="1"/>
            <a:r>
              <a:rPr lang="ru-RU" dirty="0"/>
              <a:t>Убедитесь, что вы используете ближний свет фар, если идёт снег</a:t>
            </a:r>
            <a:endParaRPr lang="en-GB" dirty="0"/>
          </a:p>
          <a:p>
            <a:pPr lvl="1"/>
            <a:r>
              <a:rPr lang="ru-RU" dirty="0"/>
              <a:t>Увеличьте расстояние между впереди идущим автомобилем</a:t>
            </a:r>
            <a:endParaRPr lang="en-GB" dirty="0"/>
          </a:p>
          <a:p>
            <a:pPr lvl="1"/>
            <a:r>
              <a:rPr lang="ru-RU" dirty="0"/>
              <a:t>Избегайте резких манёвров - рулевого управления, торможения и ускорения</a:t>
            </a:r>
            <a:endParaRPr lang="en-GB" dirty="0"/>
          </a:p>
        </p:txBody>
      </p:sp>
    </p:spTree>
    <p:extLst>
      <p:ext uri="{BB962C8B-B14F-4D97-AF65-F5344CB8AC3E}">
        <p14:creationId xmlns:p14="http://schemas.microsoft.com/office/powerpoint/2010/main" val="2796083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C653E-4053-4094-880E-5B04258D79E6}"/>
              </a:ext>
            </a:extLst>
          </p:cNvPr>
          <p:cNvSpPr>
            <a:spLocks noGrp="1"/>
          </p:cNvSpPr>
          <p:nvPr>
            <p:ph type="title"/>
          </p:nvPr>
        </p:nvSpPr>
        <p:spPr/>
        <p:txBody>
          <a:bodyPr>
            <a:normAutofit/>
          </a:bodyPr>
          <a:lstStyle/>
          <a:p>
            <a:r>
              <a:rPr lang="ru-RU" sz="4000" dirty="0"/>
              <a:t>Вождение в тумане</a:t>
            </a:r>
            <a:endParaRPr lang="en-GB" sz="4000" dirty="0"/>
          </a:p>
        </p:txBody>
      </p:sp>
      <p:sp>
        <p:nvSpPr>
          <p:cNvPr id="3" name="Content Placeholder 2">
            <a:extLst>
              <a:ext uri="{FF2B5EF4-FFF2-40B4-BE49-F238E27FC236}">
                <a16:creationId xmlns:a16="http://schemas.microsoft.com/office/drawing/2014/main" id="{C90FDF16-5D8B-49CC-9DC7-04666024C9BE}"/>
              </a:ext>
            </a:extLst>
          </p:cNvPr>
          <p:cNvSpPr>
            <a:spLocks noGrp="1"/>
          </p:cNvSpPr>
          <p:nvPr>
            <p:ph idx="1"/>
          </p:nvPr>
        </p:nvSpPr>
        <p:spPr/>
        <p:txBody>
          <a:bodyPr>
            <a:normAutofit fontScale="92500" lnSpcReduction="20000"/>
          </a:bodyPr>
          <a:lstStyle/>
          <a:p>
            <a:r>
              <a:rPr lang="ru-RU" dirty="0"/>
              <a:t>Перед путешествием </a:t>
            </a:r>
            <a:r>
              <a:rPr lang="en-GB" dirty="0"/>
              <a:t>:</a:t>
            </a:r>
          </a:p>
          <a:p>
            <a:pPr lvl="1"/>
            <a:r>
              <a:rPr lang="ru-RU" dirty="0"/>
              <a:t>Убедитесь, что у вас чистое ветровое стекло, чтобы дворники не оставляли разводов</a:t>
            </a:r>
            <a:r>
              <a:rPr lang="en-GB" dirty="0"/>
              <a:t> </a:t>
            </a:r>
            <a:endParaRPr lang="ru-RU" dirty="0"/>
          </a:p>
          <a:p>
            <a:pPr lvl="1"/>
            <a:r>
              <a:rPr lang="ru-RU" dirty="0"/>
              <a:t>Убедитесь, что внутренняя часть вашего ветрового стекла чистая</a:t>
            </a:r>
          </a:p>
          <a:p>
            <a:r>
              <a:rPr lang="ru-RU" dirty="0"/>
              <a:t>В пути</a:t>
            </a:r>
            <a:r>
              <a:rPr lang="en-GB" dirty="0"/>
              <a:t>:</a:t>
            </a:r>
          </a:p>
          <a:p>
            <a:pPr lvl="1"/>
            <a:r>
              <a:rPr lang="ru-RU" dirty="0"/>
              <a:t>Снизьте</a:t>
            </a:r>
            <a:r>
              <a:rPr lang="ru-RU" dirty="0">
                <a:solidFill>
                  <a:srgbClr val="FF0000"/>
                </a:solidFill>
              </a:rPr>
              <a:t> </a:t>
            </a:r>
            <a:r>
              <a:rPr lang="ru-RU" dirty="0"/>
              <a:t>скорость</a:t>
            </a:r>
            <a:endParaRPr lang="en-GB" dirty="0"/>
          </a:p>
          <a:p>
            <a:pPr lvl="1"/>
            <a:r>
              <a:rPr lang="ru-RU" dirty="0"/>
              <a:t>Убедитесь, что вы используете ближний свет фар </a:t>
            </a:r>
            <a:endParaRPr lang="en-GB" dirty="0"/>
          </a:p>
          <a:p>
            <a:pPr lvl="1"/>
            <a:r>
              <a:rPr lang="ru-RU" dirty="0"/>
              <a:t>Используйте противотуманные фары, когда видимость очень плохая</a:t>
            </a:r>
            <a:endParaRPr lang="en-GB" dirty="0"/>
          </a:p>
          <a:p>
            <a:pPr lvl="1"/>
            <a:r>
              <a:rPr lang="ru-RU" dirty="0"/>
              <a:t>Увеличьте расстояние между впереди идущим автомобилем</a:t>
            </a:r>
            <a:endParaRPr lang="en-GB" dirty="0"/>
          </a:p>
          <a:p>
            <a:pPr lvl="1"/>
            <a:r>
              <a:rPr lang="ru-RU" dirty="0"/>
              <a:t>Используйте край дороги (не осевую линию / барьер) в качестве ориентира</a:t>
            </a:r>
            <a:endParaRPr lang="en-GB" dirty="0"/>
          </a:p>
          <a:p>
            <a:pPr lvl="1"/>
            <a:r>
              <a:rPr lang="ru-RU" dirty="0"/>
              <a:t>Не используйте свет фар впереди едущего автомобиля в качестве ориентира</a:t>
            </a:r>
            <a:endParaRPr lang="en-GB" dirty="0"/>
          </a:p>
          <a:p>
            <a:pPr lvl="1"/>
            <a:r>
              <a:rPr lang="ru-RU" dirty="0"/>
              <a:t>Откройте окно (и выключите радио), чтобы получить информацию о ближайшем трафике</a:t>
            </a:r>
            <a:endParaRPr lang="en-GB" dirty="0"/>
          </a:p>
        </p:txBody>
      </p:sp>
    </p:spTree>
    <p:extLst>
      <p:ext uri="{BB962C8B-B14F-4D97-AF65-F5344CB8AC3E}">
        <p14:creationId xmlns:p14="http://schemas.microsoft.com/office/powerpoint/2010/main" val="301177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A80711-F95D-4E93-8E59-3E05CB51F649}"/>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ru-RU" sz="5400" dirty="0"/>
              <a:t>Соблюдение дистанции </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ar driving down a busy highway&#10;&#10;Description automatically generated">
            <a:extLst>
              <a:ext uri="{FF2B5EF4-FFF2-40B4-BE49-F238E27FC236}">
                <a16:creationId xmlns:a16="http://schemas.microsoft.com/office/drawing/2014/main" id="{EE13255B-03F1-4C85-913C-66D6D9E9637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077925978"/>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27">
            <a:extLst>
              <a:ext uri="{FF2B5EF4-FFF2-40B4-BE49-F238E27FC236}">
                <a16:creationId xmlns:a16="http://schemas.microsoft.com/office/drawing/2014/main" id="{EB181E26-89C4-4A14-92DE-0F4C4B0E9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 parked in front of a truck&#10;&#10;Description automatically generated">
            <a:extLst>
              <a:ext uri="{FF2B5EF4-FFF2-40B4-BE49-F238E27FC236}">
                <a16:creationId xmlns:a16="http://schemas.microsoft.com/office/drawing/2014/main" id="{33DCEE0B-D522-49CE-B6CD-F1E711A1A7B8}"/>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7" name="Picture 6" descr="A car parked in a parking lot&#10;&#10;Description automatically generated">
            <a:extLst>
              <a:ext uri="{FF2B5EF4-FFF2-40B4-BE49-F238E27FC236}">
                <a16:creationId xmlns:a16="http://schemas.microsoft.com/office/drawing/2014/main" id="{B82A3313-8802-4B91-A2F9-0F83BE6FDAB8}"/>
              </a:ext>
            </a:extLst>
          </p:cNvPr>
          <p:cNvPicPr>
            <a:picLocks noChangeAspect="1"/>
          </p:cNvPicPr>
          <p:nvPr/>
        </p:nvPicPr>
        <p:blipFill rotWithShape="1">
          <a:blip r:embed="rId4">
            <a:extLst>
              <a:ext uri="{28A0092B-C50C-407E-A947-70E740481C1C}">
                <a14:useLocalDpi xmlns:a14="http://schemas.microsoft.com/office/drawing/2010/main" val="0"/>
              </a:ext>
            </a:extLst>
          </a:blip>
          <a:srcRect r="-2"/>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38" name="Freeform 37">
            <a:extLst>
              <a:ext uri="{FF2B5EF4-FFF2-40B4-BE49-F238E27FC236}">
                <a16:creationId xmlns:a16="http://schemas.microsoft.com/office/drawing/2014/main" id="{13958066-7CBD-4B89-8F46-614C4F28B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EC4E479-E534-4307-A589-FEF8EA5EB2CC}"/>
              </a:ext>
            </a:extLst>
          </p:cNvPr>
          <p:cNvSpPr>
            <a:spLocks noGrp="1"/>
          </p:cNvSpPr>
          <p:nvPr>
            <p:ph type="title"/>
          </p:nvPr>
        </p:nvSpPr>
        <p:spPr>
          <a:xfrm>
            <a:off x="838200" y="365125"/>
            <a:ext cx="10515600" cy="1325563"/>
          </a:xfrm>
        </p:spPr>
        <p:txBody>
          <a:bodyPr>
            <a:normAutofit/>
          </a:bodyPr>
          <a:lstStyle/>
          <a:p>
            <a:r>
              <a:rPr lang="ru-RU" sz="4000" dirty="0">
                <a:solidFill>
                  <a:schemeClr val="bg1"/>
                </a:solidFill>
              </a:rPr>
              <a:t>Столкновения сзади</a:t>
            </a:r>
            <a:endParaRPr lang="en-GB" sz="4000" dirty="0">
              <a:solidFill>
                <a:schemeClr val="bg1"/>
              </a:solidFill>
            </a:endParaRPr>
          </a:p>
        </p:txBody>
      </p:sp>
      <p:sp>
        <p:nvSpPr>
          <p:cNvPr id="3" name="Content Placeholder 2">
            <a:extLst>
              <a:ext uri="{FF2B5EF4-FFF2-40B4-BE49-F238E27FC236}">
                <a16:creationId xmlns:a16="http://schemas.microsoft.com/office/drawing/2014/main" id="{575C464B-7521-4777-A231-86B7757B3F7B}"/>
              </a:ext>
            </a:extLst>
          </p:cNvPr>
          <p:cNvSpPr>
            <a:spLocks noGrp="1"/>
          </p:cNvSpPr>
          <p:nvPr>
            <p:ph idx="1"/>
          </p:nvPr>
        </p:nvSpPr>
        <p:spPr>
          <a:xfrm>
            <a:off x="838200" y="2015406"/>
            <a:ext cx="5097779" cy="4065986"/>
          </a:xfrm>
        </p:spPr>
        <p:txBody>
          <a:bodyPr anchor="t">
            <a:normAutofit/>
          </a:bodyPr>
          <a:lstStyle/>
          <a:p>
            <a:r>
              <a:rPr lang="ru-RU" sz="2000" dirty="0"/>
              <a:t>Столкновения сзади</a:t>
            </a:r>
            <a:r>
              <a:rPr lang="en-GB" sz="2000" dirty="0"/>
              <a:t> </a:t>
            </a:r>
            <a:r>
              <a:rPr lang="ru-RU" sz="2000" dirty="0"/>
              <a:t>- когда вы врезаетесь в транспортное средство впереди или транспортное средство сзади врезается в вас - являются одним из наиболее распространенных типов аварий.</a:t>
            </a:r>
            <a:endParaRPr lang="en-GB" sz="2000" dirty="0"/>
          </a:p>
          <a:p>
            <a:endParaRPr lang="ru-RU" sz="2000" dirty="0"/>
          </a:p>
          <a:p>
            <a:r>
              <a:rPr lang="ru-RU" sz="2000" dirty="0"/>
              <a:t>По каким причинам происходит это столкновение?</a:t>
            </a:r>
            <a:endParaRPr lang="en-GB" sz="2000" dirty="0"/>
          </a:p>
        </p:txBody>
      </p:sp>
    </p:spTree>
    <p:extLst>
      <p:ext uri="{BB962C8B-B14F-4D97-AF65-F5344CB8AC3E}">
        <p14:creationId xmlns:p14="http://schemas.microsoft.com/office/powerpoint/2010/main" val="617026202"/>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BE193-DEB0-4D96-A1C4-5929E6485730}"/>
              </a:ext>
            </a:extLst>
          </p:cNvPr>
          <p:cNvSpPr>
            <a:spLocks noGrp="1"/>
          </p:cNvSpPr>
          <p:nvPr>
            <p:ph type="title"/>
          </p:nvPr>
        </p:nvSpPr>
        <p:spPr/>
        <p:txBody>
          <a:bodyPr>
            <a:normAutofit/>
          </a:bodyPr>
          <a:lstStyle/>
          <a:p>
            <a:r>
              <a:rPr lang="ru-RU" sz="4000" dirty="0"/>
              <a:t>Предотвращение столкновений сзади</a:t>
            </a:r>
            <a:endParaRPr lang="en-GB" sz="4000" dirty="0"/>
          </a:p>
        </p:txBody>
      </p:sp>
      <p:sp>
        <p:nvSpPr>
          <p:cNvPr id="3" name="Content Placeholder 2">
            <a:extLst>
              <a:ext uri="{FF2B5EF4-FFF2-40B4-BE49-F238E27FC236}">
                <a16:creationId xmlns:a16="http://schemas.microsoft.com/office/drawing/2014/main" id="{807396BC-5E53-4818-A1CF-5A1461B9A6D8}"/>
              </a:ext>
            </a:extLst>
          </p:cNvPr>
          <p:cNvSpPr>
            <a:spLocks noGrp="1"/>
          </p:cNvSpPr>
          <p:nvPr>
            <p:ph idx="1"/>
          </p:nvPr>
        </p:nvSpPr>
        <p:spPr/>
        <p:txBody>
          <a:bodyPr>
            <a:normAutofit fontScale="70000" lnSpcReduction="20000"/>
          </a:bodyPr>
          <a:lstStyle/>
          <a:p>
            <a:r>
              <a:rPr lang="ru-RU" dirty="0"/>
              <a:t>Соблюдайте безопасную дистанцию</a:t>
            </a:r>
            <a:r>
              <a:rPr lang="en-GB" dirty="0"/>
              <a:t>:</a:t>
            </a:r>
          </a:p>
          <a:p>
            <a:pPr lvl="1"/>
            <a:r>
              <a:rPr lang="ru-RU" dirty="0"/>
              <a:t>Не менее 2 секунд в хорошую погоду и если состояние дорожного покрытия хорошее</a:t>
            </a:r>
            <a:endParaRPr lang="en-GB" dirty="0"/>
          </a:p>
          <a:p>
            <a:pPr lvl="1"/>
            <a:r>
              <a:rPr lang="ru-RU" dirty="0"/>
              <a:t>Не менее 4 секунд в плохую погоду и / или плохое</a:t>
            </a:r>
            <a:r>
              <a:rPr lang="en-GB" dirty="0"/>
              <a:t> </a:t>
            </a:r>
            <a:r>
              <a:rPr lang="ru-RU" dirty="0"/>
              <a:t>состояние дорожного покрытия</a:t>
            </a:r>
            <a:endParaRPr lang="en-GB" dirty="0"/>
          </a:p>
          <a:p>
            <a:pPr lvl="1"/>
            <a:r>
              <a:rPr lang="ru-RU" dirty="0"/>
              <a:t>До 10 раз больше на дороге покрытой льдом (если поездка абсолютно необходима)</a:t>
            </a:r>
            <a:endParaRPr lang="en-GB" dirty="0"/>
          </a:p>
          <a:p>
            <a:r>
              <a:rPr lang="ru-RU" dirty="0"/>
              <a:t>Увеличьте дистанцию между вами и сзади едущим автомобилем если он едет слишком близко к вам</a:t>
            </a:r>
            <a:endParaRPr lang="en-GB" dirty="0"/>
          </a:p>
          <a:p>
            <a:r>
              <a:rPr lang="ru-RU" dirty="0"/>
              <a:t>Сосредоточьтесь на вождении и следите за движением впереди, избегая ВСЕХ отвлекающих факторов.</a:t>
            </a:r>
            <a:endParaRPr lang="en-GB" dirty="0"/>
          </a:p>
          <a:p>
            <a:r>
              <a:rPr lang="ru-RU" dirty="0"/>
              <a:t>Не садитесь за руль если вы уставший</a:t>
            </a:r>
            <a:endParaRPr lang="en-GB" dirty="0"/>
          </a:p>
          <a:p>
            <a:r>
              <a:rPr lang="ru-RU" dirty="0"/>
              <a:t>Не водите под влиянием алкоголя и / или наркотических веществ</a:t>
            </a:r>
            <a:endParaRPr lang="en-GB" dirty="0"/>
          </a:p>
          <a:p>
            <a:r>
              <a:rPr lang="ru-RU" dirty="0"/>
              <a:t>Убедитесь, что ваш автомобиль в хорошем состоянии, проверьте давление в шинах и глубину протектора</a:t>
            </a:r>
            <a:r>
              <a:rPr lang="en-GB" dirty="0"/>
              <a:t> </a:t>
            </a:r>
            <a:endParaRPr lang="ru-RU" dirty="0"/>
          </a:p>
          <a:p>
            <a:r>
              <a:rPr lang="ru-RU" dirty="0"/>
              <a:t>Выберите автомобиль с автономным экстренным торможением</a:t>
            </a:r>
          </a:p>
          <a:p>
            <a:r>
              <a:rPr lang="ru-RU" dirty="0"/>
              <a:t>Используйте адаптивный круиз-контроль, если это</a:t>
            </a:r>
            <a:r>
              <a:rPr lang="en-GB" dirty="0"/>
              <a:t> </a:t>
            </a:r>
            <a:r>
              <a:rPr lang="ru-RU" dirty="0"/>
              <a:t>возможно</a:t>
            </a:r>
            <a:endParaRPr lang="en-GB" dirty="0"/>
          </a:p>
        </p:txBody>
      </p:sp>
    </p:spTree>
    <p:extLst>
      <p:ext uri="{BB962C8B-B14F-4D97-AF65-F5344CB8AC3E}">
        <p14:creationId xmlns:p14="http://schemas.microsoft.com/office/powerpoint/2010/main" val="2198712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0F282-3B32-4FA9-969B-3A6F0F6C9826}"/>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ru-RU" sz="4400" dirty="0"/>
              <a:t>Что делать после поломки или столкновения</a:t>
            </a:r>
            <a:endParaRPr lang="en-US" sz="44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the grass&#10;&#10;Description automatically generated">
            <a:extLst>
              <a:ext uri="{FF2B5EF4-FFF2-40B4-BE49-F238E27FC236}">
                <a16:creationId xmlns:a16="http://schemas.microsoft.com/office/drawing/2014/main" id="{B7E2B7A8-CCCB-4768-A375-E4715EC4D3C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4971982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normAutofit/>
          </a:bodyPr>
          <a:lstStyle/>
          <a:p>
            <a:r>
              <a:rPr lang="ru-RU" sz="4000" dirty="0"/>
              <a:t>Как оставаться в безопасности после поломки или столкновения</a:t>
            </a:r>
            <a:endParaRPr lang="en-GB" sz="4000" dirty="0"/>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85000" lnSpcReduction="20000"/>
          </a:bodyPr>
          <a:lstStyle/>
          <a:p>
            <a:r>
              <a:rPr lang="ru-RU" dirty="0"/>
              <a:t>Если это возможно, уберите автомобиль с проезжей части в безопасное место</a:t>
            </a:r>
            <a:endParaRPr lang="en-GB" dirty="0"/>
          </a:p>
          <a:p>
            <a:r>
              <a:rPr lang="ru-RU" dirty="0"/>
              <a:t>Убедитесь, что ваш автомобиль виден - включите аварийные огни и при плохой видимости или ночью включите ближний свет фар</a:t>
            </a:r>
          </a:p>
          <a:p>
            <a:r>
              <a:rPr lang="ru-RU" dirty="0"/>
              <a:t>Наденьте куртку / жилет повышенной видимости ДО выхода из автомобиля и убедитесь, что пассажиры делают то же самое.</a:t>
            </a:r>
            <a:endParaRPr lang="en-GB" dirty="0"/>
          </a:p>
          <a:p>
            <a:r>
              <a:rPr lang="ru-RU" dirty="0"/>
              <a:t>Выйдете из автомобиля через самую отдалённую от проезжей части дверь, и убедитесь, что пассажиры делают то же самое</a:t>
            </a:r>
            <a:endParaRPr lang="en-GB" dirty="0"/>
          </a:p>
          <a:p>
            <a:r>
              <a:rPr lang="ru-RU" dirty="0"/>
              <a:t>Держитесь подальше от транспортного средства, вдали от проезжей части, в идеале за барьером</a:t>
            </a:r>
            <a:endParaRPr lang="en-GB" dirty="0"/>
          </a:p>
          <a:p>
            <a:r>
              <a:rPr lang="ru-RU" dirty="0"/>
              <a:t>Если по закону, вы должны установите знак аварийной остановки, сделайте это сейчас, убедившись, что вы отслеживаете встречное движение</a:t>
            </a:r>
          </a:p>
          <a:p>
            <a:r>
              <a:rPr lang="ru-RU" dirty="0"/>
              <a:t>Позвоните в аварийные службы</a:t>
            </a:r>
            <a:r>
              <a:rPr lang="en-GB" dirty="0"/>
              <a:t> / </a:t>
            </a:r>
            <a:r>
              <a:rPr lang="ru-RU" dirty="0"/>
              <a:t>ГИБДД</a:t>
            </a:r>
            <a:endParaRPr lang="en-GB" dirty="0"/>
          </a:p>
        </p:txBody>
      </p:sp>
    </p:spTree>
    <p:extLst>
      <p:ext uri="{BB962C8B-B14F-4D97-AF65-F5344CB8AC3E}">
        <p14:creationId xmlns:p14="http://schemas.microsoft.com/office/powerpoint/2010/main" val="2783272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normAutofit/>
          </a:bodyPr>
          <a:lstStyle/>
          <a:p>
            <a:r>
              <a:rPr lang="ru-RU" sz="4000" dirty="0"/>
              <a:t>Как оставаться в безопасности после поломки или столкновения</a:t>
            </a:r>
            <a:endParaRPr lang="en-GB" sz="4000" dirty="0"/>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85000" lnSpcReduction="20000"/>
          </a:bodyPr>
          <a:lstStyle/>
          <a:p>
            <a:r>
              <a:rPr lang="ru-RU" dirty="0"/>
              <a:t>Никогда не стойте возле автомобиля во время ожидания и никогда не прикрывайте фары</a:t>
            </a:r>
            <a:endParaRPr lang="en-GB" dirty="0"/>
          </a:p>
          <a:p>
            <a:r>
              <a:rPr lang="ru-RU" dirty="0"/>
              <a:t>После столкновения всегда позаботьтесь о собственной безопасности, прежде чем помогать другим</a:t>
            </a:r>
            <a:r>
              <a:rPr lang="en-GB" dirty="0"/>
              <a:t> </a:t>
            </a:r>
          </a:p>
          <a:p>
            <a:r>
              <a:rPr lang="ru-RU" dirty="0"/>
              <a:t>Если вы не можете убрать своё транспортное средство в безопасное место на высокоскоростной дороге, оставайтесь в автомобиле с пристегнутым ремнём безопасности (следите за тем, чтобы все пассажиры делали то же самое), с включенными аварийными огнями и ближними фарами</a:t>
            </a:r>
            <a:r>
              <a:rPr lang="en-GB" dirty="0"/>
              <a:t>, </a:t>
            </a:r>
            <a:r>
              <a:rPr lang="ru-RU" dirty="0"/>
              <a:t> периодически нажимайте на тормоз и вызывайте аварийные службы</a:t>
            </a:r>
            <a:endParaRPr lang="en-GB" dirty="0"/>
          </a:p>
          <a:p>
            <a:r>
              <a:rPr lang="ru-RU" dirty="0"/>
              <a:t>Если вы чувствуете угрозу, вернитесь в свой автомобиль, пристегните ремень безопасности (и убедитесь, что пассажиры делают то же самое) и заприте двери - как только угроза исчезнет, снова ​​выйдите из автомобиля </a:t>
            </a:r>
            <a:endParaRPr lang="en-GB" dirty="0"/>
          </a:p>
          <a:p>
            <a:r>
              <a:rPr lang="ru-RU" dirty="0"/>
              <a:t>Никогда не пытайтесь  ремонтировать автомобиль на обочине дороги - обратитесь в ремонтную службу / гараж</a:t>
            </a:r>
            <a:endParaRPr lang="en-GB" dirty="0"/>
          </a:p>
        </p:txBody>
      </p:sp>
    </p:spTree>
    <p:extLst>
      <p:ext uri="{BB962C8B-B14F-4D97-AF65-F5344CB8AC3E}">
        <p14:creationId xmlns:p14="http://schemas.microsoft.com/office/powerpoint/2010/main" val="1895323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6D20-F8D0-4294-92BC-F102D55C5153}"/>
              </a:ext>
            </a:extLst>
          </p:cNvPr>
          <p:cNvSpPr>
            <a:spLocks noGrp="1"/>
          </p:cNvSpPr>
          <p:nvPr>
            <p:ph type="title"/>
          </p:nvPr>
        </p:nvSpPr>
        <p:spPr>
          <a:xfrm>
            <a:off x="6746627" y="1783959"/>
            <a:ext cx="4813401" cy="2889114"/>
          </a:xfrm>
        </p:spPr>
        <p:txBody>
          <a:bodyPr vert="horz" lIns="91440" tIns="45720" rIns="91440" bIns="45720" rtlCol="0" anchor="b">
            <a:normAutofit/>
          </a:bodyPr>
          <a:lstStyle/>
          <a:p>
            <a:br>
              <a:rPr lang="ru-RU" dirty="0"/>
            </a:br>
            <a:r>
              <a:rPr lang="ru-RU" sz="5400" dirty="0"/>
              <a:t>Ремни безопасности</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sitting, woman, young&#10;&#10;Description automatically generated">
            <a:extLst>
              <a:ext uri="{FF2B5EF4-FFF2-40B4-BE49-F238E27FC236}">
                <a16:creationId xmlns:a16="http://schemas.microsoft.com/office/drawing/2014/main" id="{392B34B3-A3F3-44B4-85E3-C604CD3747F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735587829"/>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normAutofit/>
          </a:bodyPr>
          <a:lstStyle/>
          <a:p>
            <a:r>
              <a:rPr lang="ru-RU" sz="4000" dirty="0"/>
              <a:t>Ремни безопасности</a:t>
            </a:r>
            <a:endParaRPr lang="en-GB" sz="4000" dirty="0"/>
          </a:p>
        </p:txBody>
      </p:sp>
    </p:spTree>
    <p:extLst>
      <p:ext uri="{BB962C8B-B14F-4D97-AF65-F5344CB8AC3E}">
        <p14:creationId xmlns:p14="http://schemas.microsoft.com/office/powerpoint/2010/main" val="3121594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B4929-47D6-4BAB-B489-3EF476C0D53F}"/>
              </a:ext>
            </a:extLst>
          </p:cNvPr>
          <p:cNvSpPr>
            <a:spLocks noGrp="1"/>
          </p:cNvSpPr>
          <p:nvPr>
            <p:ph type="title"/>
          </p:nvPr>
        </p:nvSpPr>
        <p:spPr/>
        <p:txBody>
          <a:bodyPr>
            <a:normAutofit/>
          </a:bodyPr>
          <a:lstStyle/>
          <a:p>
            <a:r>
              <a:rPr lang="ru-RU" sz="3600" dirty="0"/>
              <a:t>Всегда пристегивайтесь ремнём безопасности ...</a:t>
            </a:r>
            <a:endParaRPr lang="en-GB" sz="3600" dirty="0"/>
          </a:p>
        </p:txBody>
      </p:sp>
      <p:pic>
        <p:nvPicPr>
          <p:cNvPr id="3" name="Online Media 2" title="Embrace Life - always wear your seat belt">
            <a:hlinkClick r:id="" action="ppaction://media"/>
            <a:extLst>
              <a:ext uri="{FF2B5EF4-FFF2-40B4-BE49-F238E27FC236}">
                <a16:creationId xmlns:a16="http://schemas.microsoft.com/office/drawing/2014/main" id="{D2340A72-B4F4-4300-A98E-6D1CE4B1EE7F}"/>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71780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8E671-0EAD-48F9-AB59-6655C40B8792}"/>
              </a:ext>
            </a:extLst>
          </p:cNvPr>
          <p:cNvSpPr>
            <a:spLocks noGrp="1"/>
          </p:cNvSpPr>
          <p:nvPr>
            <p:ph type="title"/>
          </p:nvPr>
        </p:nvSpPr>
        <p:spPr>
          <a:xfrm>
            <a:off x="6855685" y="1574234"/>
            <a:ext cx="4645250" cy="2889114"/>
          </a:xfrm>
        </p:spPr>
        <p:txBody>
          <a:bodyPr vert="horz" lIns="91440" tIns="45720" rIns="91440" bIns="45720" rtlCol="0" anchor="b">
            <a:normAutofit/>
          </a:bodyPr>
          <a:lstStyle/>
          <a:p>
            <a:r>
              <a:rPr lang="ru-RU" sz="5400" dirty="0"/>
              <a:t>Шлемы</a:t>
            </a:r>
            <a:endParaRPr lang="en-US" sz="5400" kern="1200" dirty="0">
              <a:solidFill>
                <a:schemeClr val="tx1"/>
              </a:solidFill>
              <a:latin typeface="+mj-lt"/>
              <a:ea typeface="+mj-ea"/>
              <a:cs typeface="+mj-cs"/>
            </a:endParaRPr>
          </a:p>
        </p:txBody>
      </p:sp>
      <p:sp>
        <p:nvSpPr>
          <p:cNvPr id="14" name="Freeform: Shape 1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person riding a motorcycle on a city street&#10;&#10;Description automatically generated">
            <a:extLst>
              <a:ext uri="{FF2B5EF4-FFF2-40B4-BE49-F238E27FC236}">
                <a16:creationId xmlns:a16="http://schemas.microsoft.com/office/drawing/2014/main" id="{63EDB258-7E79-47CE-8438-8B75459918F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84470888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normAutofit/>
          </a:bodyPr>
          <a:lstStyle/>
          <a:p>
            <a:r>
              <a:rPr lang="ru-RU" sz="4000" dirty="0"/>
              <a:t>Шлемы</a:t>
            </a:r>
            <a:endParaRPr lang="en-GB" sz="4000" dirty="0"/>
          </a:p>
        </p:txBody>
      </p:sp>
    </p:spTree>
    <p:extLst>
      <p:ext uri="{BB962C8B-B14F-4D97-AF65-F5344CB8AC3E}">
        <p14:creationId xmlns:p14="http://schemas.microsoft.com/office/powerpoint/2010/main" val="1795686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9252D23D787B14C8C6353C29A9C7026" ma:contentTypeVersion="11" ma:contentTypeDescription="Create a new document." ma:contentTypeScope="" ma:versionID="e49cd5d1ca3fa7fba2a2837ce10d6abf">
  <xsd:schema xmlns:xsd="http://www.w3.org/2001/XMLSchema" xmlns:xs="http://www.w3.org/2001/XMLSchema" xmlns:p="http://schemas.microsoft.com/office/2006/metadata/properties" xmlns:ns2="a318bf16-850d-46a1-b7bf-c51940493954" xmlns:ns3="0a0cdd55-7043-4001-ab48-7789a980510f" targetNamespace="http://schemas.microsoft.com/office/2006/metadata/properties" ma:root="true" ma:fieldsID="6427d61b37c5eeb9e0a3c16d0809f577" ns2:_="" ns3:_="">
    <xsd:import namespace="a318bf16-850d-46a1-b7bf-c51940493954"/>
    <xsd:import namespace="0a0cdd55-7043-4001-ab48-7789a980510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18bf16-850d-46a1-b7bf-c51940493954"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a0cdd55-7043-4001-ab48-7789a980510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9DC45CA-F218-4DB5-B84C-A1F194812B9A}"/>
</file>

<file path=customXml/itemProps2.xml><?xml version="1.0" encoding="utf-8"?>
<ds:datastoreItem xmlns:ds="http://schemas.openxmlformats.org/officeDocument/2006/customXml" ds:itemID="{E80D5135-C511-4262-93BA-222C8D5F3D3F}"/>
</file>

<file path=customXml/itemProps3.xml><?xml version="1.0" encoding="utf-8"?>
<ds:datastoreItem xmlns:ds="http://schemas.openxmlformats.org/officeDocument/2006/customXml" ds:itemID="{41ABECA8-E32B-4BDA-A354-A121CD408606}"/>
</file>

<file path=docProps/app.xml><?xml version="1.0" encoding="utf-8"?>
<Properties xmlns="http://schemas.openxmlformats.org/officeDocument/2006/extended-properties" xmlns:vt="http://schemas.openxmlformats.org/officeDocument/2006/docPropsVTypes">
  <TotalTime>667</TotalTime>
  <Words>4346</Words>
  <Application>Microsoft Office PowerPoint</Application>
  <PresentationFormat>Widescreen</PresentationFormat>
  <Paragraphs>354</Paragraphs>
  <Slides>43</Slides>
  <Notes>42</Notes>
  <HiddenSlides>1</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Calibri Light</vt:lpstr>
      <vt:lpstr>Office Theme</vt:lpstr>
      <vt:lpstr>Шаблон Презентации ИНСТРУКТАЖ ВОДИТЕЛЯ</vt:lpstr>
      <vt:lpstr>Инструктаж Водителя</vt:lpstr>
      <vt:lpstr>Модули</vt:lpstr>
      <vt:lpstr>Масштаб Проблемы</vt:lpstr>
      <vt:lpstr>PowerPoint Presentation</vt:lpstr>
      <vt:lpstr>PowerPoint Presentation</vt:lpstr>
      <vt:lpstr>Тепловая карта фатальных дорожно-транспортных происшествий</vt:lpstr>
      <vt:lpstr>Превышение скорости</vt:lpstr>
      <vt:lpstr>Скорость</vt:lpstr>
      <vt:lpstr>Превышение скорости в городской местности</vt:lpstr>
      <vt:lpstr>Превышение скорости на скоростных дорогах</vt:lpstr>
      <vt:lpstr>Вождение на соответствующей скорости</vt:lpstr>
      <vt:lpstr>Управление скоростью</vt:lpstr>
      <vt:lpstr>Вождение под влиянием</vt:lpstr>
      <vt:lpstr>Вождение под влиянием</vt:lpstr>
      <vt:lpstr>Некоторые факты вождения в нетрезвом состоянии</vt:lpstr>
      <vt:lpstr>Когда заканчивается действие алкоголя и я снова могу сесть за руль?</vt:lpstr>
      <vt:lpstr>Вождение под влиянием наркотических веществ</vt:lpstr>
      <vt:lpstr>Каковы последствия?</vt:lpstr>
      <vt:lpstr>Отвлечения за рулём</vt:lpstr>
      <vt:lpstr>Отвлечения</vt:lpstr>
      <vt:lpstr>Некоторые возможные отвлечения</vt:lpstr>
      <vt:lpstr>Использование телефона во время вождения</vt:lpstr>
      <vt:lpstr>Вождение, когда вы устали или утомлены</vt:lpstr>
      <vt:lpstr>Вождение, когда вы устали </vt:lpstr>
      <vt:lpstr>Усталость</vt:lpstr>
      <vt:lpstr>Как справиться с усталостью</vt:lpstr>
      <vt:lpstr> Вождение в неблагоприятную погоду</vt:lpstr>
      <vt:lpstr>Что нужно учитывать</vt:lpstr>
      <vt:lpstr>Вождение в сильный дождь</vt:lpstr>
      <vt:lpstr>Вождение по снегу и льду</vt:lpstr>
      <vt:lpstr>Вождение в тумане</vt:lpstr>
      <vt:lpstr>Соблюдение дистанции </vt:lpstr>
      <vt:lpstr>Столкновения сзади</vt:lpstr>
      <vt:lpstr>Предотвращение столкновений сзади</vt:lpstr>
      <vt:lpstr>Что делать после поломки или столкновения</vt:lpstr>
      <vt:lpstr>Как оставаться в безопасности после поломки или столкновения</vt:lpstr>
      <vt:lpstr>Как оставаться в безопасности после поломки или столкновения</vt:lpstr>
      <vt:lpstr> Ремни безопасности</vt:lpstr>
      <vt:lpstr>Ремни безопасности</vt:lpstr>
      <vt:lpstr>Всегда пристегивайтесь ремнём безопасности ...</vt:lpstr>
      <vt:lpstr>Шлемы</vt:lpstr>
      <vt:lpstr>Шлемы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Driver Toolbox Talks</dc:title>
  <dc:creator>Andy Price</dc:creator>
  <cp:lastModifiedBy>Doina Ceban</cp:lastModifiedBy>
  <cp:revision>149</cp:revision>
  <dcterms:created xsi:type="dcterms:W3CDTF">2019-10-24T14:11:17Z</dcterms:created>
  <dcterms:modified xsi:type="dcterms:W3CDTF">2020-06-03T22:34:51Z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0x010100B9252D23D787B14C8C6353C29A9C7026</vt:lpwstr>
  </property>
</Properties>
</file>